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sldIdLst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440">
          <p15:clr>
            <a:srgbClr val="747775"/>
          </p15:clr>
        </p15:guide>
        <p15:guide id="2" orient="horz" pos="554">
          <p15:clr>
            <a:srgbClr val="747775"/>
          </p15:clr>
        </p15:guide>
        <p15:guide id="3" orient="horz" pos="917">
          <p15:clr>
            <a:srgbClr val="747775"/>
          </p15:clr>
        </p15:guide>
        <p15:guide id="4" pos="340">
          <p15:clr>
            <a:srgbClr val="A4A3A4"/>
          </p15:clr>
        </p15:guide>
        <p15:guide id="5" orient="horz" pos="2867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GZXe/RZB4B/ZBxcU+N/WksHUC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09" autoAdjust="0"/>
    <p:restoredTop sz="94660"/>
  </p:normalViewPr>
  <p:slideViewPr>
    <p:cSldViewPr snapToGrid="0">
      <p:cViewPr varScale="1">
        <p:scale>
          <a:sx n="83" d="100"/>
          <a:sy n="83" d="100"/>
        </p:scale>
        <p:origin x="62" y="653"/>
      </p:cViewPr>
      <p:guideLst>
        <p:guide pos="5440"/>
        <p:guide orient="horz" pos="554"/>
        <p:guide orient="horz" pos="917"/>
        <p:guide pos="340"/>
        <p:guide orient="horz" pos="28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5.fntdata"/><Relationship Id="rId32" Type="http://customschemas.google.com/relationships/presentationmetadata" Target="meta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3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08bb5256b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708bb5256b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6" name="Google Shape;41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4" name="Google Shape;43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71389e89c1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9" name="Google Shape;489;g371389e89c1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708bb5256b_0_3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3" name="Google Shape;503;g3708bb5256b_0_3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708bb5256b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3708bb5256b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708bb5256b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3708bb5256b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2" name="Google Shape;35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3" name="Google Shape;36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708bb5256b_0_473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3708bb5256b_0_473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3708bb5256b_0_47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g3708bb5256b_0_47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g3708bb5256b_0_47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708bb5256b_0_518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g3708bb5256b_0_518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g3708bb5256b_0_518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8" name="Google Shape;58;g3708bb5256b_0_51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708bb5256b_0_523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1" name="Google Shape;61;g3708bb5256b_0_523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g3708bb5256b_0_5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1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1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p2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p2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p2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2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p2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3708bb5256b_0_47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116" name="Google Shape;116;p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9" name="Google Shape;119;p3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p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89e89c1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89e89c1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058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89e89c1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9" name="Google Shape;129;g371389e89c1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371389e89c1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89e89c1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89e89c1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5" name="Google Shape;135;g371389e89c1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89e89c1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89e89c1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89e89c1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371389e89c1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g371389e89c1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89e89c1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89e89c1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89e89c1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371389e89c1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7" name="Google Shape;147;g371389e89c1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g371389e89c1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89e89c1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89e89c1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89e89c1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g371389e89c1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89e89c1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89e89c1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89e89c1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8" name="Google Shape;158;g371389e89c1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g371389e89c1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708bb5256b_0_481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g3708bb5256b_0_48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89e89c1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62" name="Google Shape;162;g371389e89c1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89e89c1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89e89c1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89e89c1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g371389e89c1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g371389e89c1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71389e89c1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89e89c1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89e89c1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89e89c1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4" name="Google Shape;174;g371389e89c1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89e89c1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g371389e89c1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g371389e89c1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3708bb5256b_0_48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g3708bb5256b_0_48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3708bb5256b_0_4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g3708bb5256b_0_4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g3708bb5256b_0_4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3708bb5256b_0_490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g3708bb5256b_0_49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g3708bb5256b_0_49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g3708bb5256b_0_49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g3708bb5256b_0_490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g3708bb5256b_0_49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708bb5256b_0_497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708bb5256b_0_497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g3708bb5256b_0_49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g3708bb5256b_0_49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3708bb5256b_0_502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g3708bb5256b_0_502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3708bb5256b_0_502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g3708bb5256b_0_502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g3708bb5256b_0_50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3708bb5256b_0_50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g3708bb5256b_0_50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708bb5256b_0_51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g3708bb5256b_0_51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3708bb5256b_0_51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g3708bb5256b_0_511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g3708bb5256b_0_51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g3708bb5256b_0_5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708bb5256b_0_46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g3708bb5256b_0_46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g3708bb5256b_0_46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lt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89e89c1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3" name="Google Shape;123;g371389e89c1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g371389e89c1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.gomez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hyperlink" Target="mailto:a.lara@umh.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.gomez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08bb5256b_0_113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08bb5256b_0_113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E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192" name="Google Shape;192;g3708bb5256b_0_113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3" name="Google Shape;193;g3708bb5256b_0_113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94" name="Google Shape;194;g3708bb5256b_0_113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5" name="Google Shape;195;g3708bb5256b_0_113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6" name="Google Shape;196;g3708bb5256b_0_113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3708bb5256b_0_11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8" name="Google Shape;198;g3708bb5256b_0_113"/>
          <p:cNvSpPr txBox="1"/>
          <p:nvPr/>
        </p:nvSpPr>
        <p:spPr>
          <a:xfrm>
            <a:off x="539750" y="2454616"/>
            <a:ext cx="8096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Ángeles Gómez Martínez</a:t>
            </a:r>
            <a:endParaRPr sz="12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a.gomez@umh.es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3"/>
          <p:cNvSpPr txBox="1"/>
          <p:nvPr/>
        </p:nvSpPr>
        <p:spPr>
          <a:xfrm>
            <a:off x="3048000" y="4012334"/>
            <a:ext cx="2859741" cy="458603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hipòtesi ha estat correcta?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3"/>
          <p:cNvSpPr/>
          <p:nvPr/>
        </p:nvSpPr>
        <p:spPr>
          <a:xfrm>
            <a:off x="3048000" y="4012333"/>
            <a:ext cx="2859741" cy="458603"/>
          </a:xfrm>
          <a:custGeom>
            <a:avLst/>
            <a:gdLst/>
            <a:ahLst/>
            <a:cxnLst/>
            <a:rect l="l" t="t" r="r" b="b"/>
            <a:pathLst>
              <a:path w="2859741" h="458603" extrusionOk="0">
                <a:moveTo>
                  <a:pt x="21214" y="13151"/>
                </a:moveTo>
                <a:cubicBezTo>
                  <a:pt x="46558" y="-22416"/>
                  <a:pt x="2701142" y="14652"/>
                  <a:pt x="2837373" y="13151"/>
                </a:cubicBezTo>
                <a:cubicBezTo>
                  <a:pt x="2888914" y="59663"/>
                  <a:pt x="2851090" y="306240"/>
                  <a:pt x="2837373" y="452285"/>
                </a:cubicBezTo>
                <a:cubicBezTo>
                  <a:pt x="2229611" y="587221"/>
                  <a:pt x="384942" y="296443"/>
                  <a:pt x="45418" y="453827"/>
                </a:cubicBezTo>
                <a:cubicBezTo>
                  <a:pt x="41825" y="305483"/>
                  <a:pt x="-32635" y="170553"/>
                  <a:pt x="21214" y="131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3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4. Anàlisi de resultats: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Es registren les dades </a:t>
            </a: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en taules i gràfiques per a visualitzar les diferències en el creixement entre</a:t>
            </a: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les plantes exposades a diferents nivells de llum solar.</a:t>
            </a: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Les dades poden mostrar que:</a:t>
            </a:r>
            <a:endParaRPr>
              <a:highlight>
                <a:schemeClr val="lt1"/>
              </a:highlight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amb molta llum creix més ràpidament i amb més alçària.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amb poca llum creix, però més lentament i és més xicoteta.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planta en total foscor o llum artificial no creix o creix molt poc, i potser mostrar signes d’estrès, com ara fulles groguenques.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3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14"/>
          <p:cNvSpPr txBox="1"/>
          <p:nvPr/>
        </p:nvSpPr>
        <p:spPr>
          <a:xfrm>
            <a:off x="2505634" y="3353430"/>
            <a:ext cx="3868271" cy="976524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podem fer amb aquests resultats?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Poden servir a la comunitat científica per a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altres investigacions?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4"/>
          <p:cNvSpPr/>
          <p:nvPr/>
        </p:nvSpPr>
        <p:spPr>
          <a:xfrm>
            <a:off x="2505634" y="3353428"/>
            <a:ext cx="3868271" cy="976524"/>
          </a:xfrm>
          <a:custGeom>
            <a:avLst/>
            <a:gdLst/>
            <a:ahLst/>
            <a:cxnLst/>
            <a:rect l="l" t="t" r="r" b="b"/>
            <a:pathLst>
              <a:path w="3868271" h="976524" extrusionOk="0">
                <a:moveTo>
                  <a:pt x="28695" y="28004"/>
                </a:moveTo>
                <a:cubicBezTo>
                  <a:pt x="73930" y="-33718"/>
                  <a:pt x="3664821" y="21083"/>
                  <a:pt x="3838015" y="28004"/>
                </a:cubicBezTo>
                <a:cubicBezTo>
                  <a:pt x="3944506" y="132075"/>
                  <a:pt x="3819946" y="652998"/>
                  <a:pt x="3838015" y="963071"/>
                </a:cubicBezTo>
                <a:cubicBezTo>
                  <a:pt x="2512439" y="1026339"/>
                  <a:pt x="804166" y="1079841"/>
                  <a:pt x="61435" y="966356"/>
                </a:cubicBezTo>
                <a:cubicBezTo>
                  <a:pt x="49227" y="647988"/>
                  <a:pt x="-27145" y="369317"/>
                  <a:pt x="28695" y="2800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1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5. Conclusió: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funció dels resultats obtinguts,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es pot concloure si la hipòtesi ha estat correcta o incorrecta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(o si s'ha de repetir l'experiment amb altres condicions).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 aquest cas, es pot concloure que la llum solar és fonamental per al creixement òptim de les plantes i que les plantes que reben més llum creixen més ràpidament.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1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4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1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5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6. Comunicació de resultats: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Les conclusions i metodologies emprades es poden presentar en forma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d'informe, article o exposició.</a:t>
            </a:r>
            <a:endParaRPr sz="1400">
              <a:solidFill>
                <a:schemeClr val="dk2"/>
              </a:solidFill>
              <a:highlight>
                <a:srgbClr val="CBBFC3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S'hi ha d'incloure: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Pregunta inicial.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Hipòtesi.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Procediment.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Dades arreplegades (amb gràfiques o de la manera més clara possible).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Conclusions.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5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7"/>
          <p:cNvSpPr txBox="1"/>
          <p:nvPr/>
        </p:nvSpPr>
        <p:spPr>
          <a:xfrm>
            <a:off x="2333715" y="3836357"/>
            <a:ext cx="3291851" cy="65212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Elabora un llistat de propostes/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problemes que observes al teu entorn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17"/>
          <p:cNvSpPr/>
          <p:nvPr/>
        </p:nvSpPr>
        <p:spPr>
          <a:xfrm rot="-331623" flipH="1">
            <a:off x="1489071" y="1320067"/>
            <a:ext cx="2328653" cy="1892264"/>
          </a:xfrm>
          <a:prstGeom prst="wedgeEllipseCallout">
            <a:avLst>
              <a:gd name="adj1" fmla="val 59901"/>
              <a:gd name="adj2" fmla="val 30413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17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Salvant el meu territori...</a:t>
            </a:r>
            <a:endParaRPr sz="2000" b="0" i="1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0" name="Google Shape;440;p17"/>
          <p:cNvGrpSpPr/>
          <p:nvPr/>
        </p:nvGrpSpPr>
        <p:grpSpPr>
          <a:xfrm>
            <a:off x="4963939" y="1843639"/>
            <a:ext cx="3632894" cy="2707249"/>
            <a:chOff x="3554232" y="922047"/>
            <a:chExt cx="4870229" cy="3629316"/>
          </a:xfrm>
        </p:grpSpPr>
        <p:cxnSp>
          <p:nvCxnSpPr>
            <p:cNvPr id="441" name="Google Shape;441;p17"/>
            <p:cNvCxnSpPr/>
            <p:nvPr/>
          </p:nvCxnSpPr>
          <p:spPr>
            <a:xfrm rot="10800000" flipH="1">
              <a:off x="3554232" y="3644123"/>
              <a:ext cx="1944084" cy="907240"/>
            </a:xfrm>
            <a:prstGeom prst="bentConnector3">
              <a:avLst>
                <a:gd name="adj1" fmla="val -30180"/>
              </a:avLst>
            </a:pr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42" name="Google Shape;442;p17"/>
            <p:cNvCxnSpPr/>
            <p:nvPr/>
          </p:nvCxnSpPr>
          <p:spPr>
            <a:xfrm rot="10800000" flipH="1">
              <a:off x="4526274" y="2736883"/>
              <a:ext cx="1944084" cy="907240"/>
            </a:xfrm>
            <a:prstGeom prst="bentConnector3">
              <a:avLst>
                <a:gd name="adj1" fmla="val -13151"/>
              </a:avLst>
            </a:pr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43" name="Google Shape;443;p17"/>
            <p:cNvCxnSpPr/>
            <p:nvPr/>
          </p:nvCxnSpPr>
          <p:spPr>
            <a:xfrm rot="10800000" flipH="1">
              <a:off x="5508335" y="1828177"/>
              <a:ext cx="1944084" cy="907240"/>
            </a:xfrm>
            <a:prstGeom prst="bentConnector3">
              <a:avLst>
                <a:gd name="adj1" fmla="val 4054"/>
              </a:avLst>
            </a:pr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44" name="Google Shape;444;p17"/>
            <p:cNvCxnSpPr/>
            <p:nvPr/>
          </p:nvCxnSpPr>
          <p:spPr>
            <a:xfrm rot="10800000" flipH="1">
              <a:off x="6480377" y="922047"/>
              <a:ext cx="1944084" cy="907240"/>
            </a:xfrm>
            <a:prstGeom prst="bentConnector3">
              <a:avLst>
                <a:gd name="adj1" fmla="val 21084"/>
              </a:avLst>
            </a:prstGeom>
            <a:noFill/>
            <a:ln w="9525" cap="flat" cmpd="sng">
              <a:solidFill>
                <a:srgbClr val="C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445" name="Google Shape;445;p17"/>
          <p:cNvSpPr txBox="1"/>
          <p:nvPr/>
        </p:nvSpPr>
        <p:spPr>
          <a:xfrm>
            <a:off x="3198424" y="3216990"/>
            <a:ext cx="636962" cy="478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2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7"/>
          <p:cNvSpPr txBox="1"/>
          <p:nvPr/>
        </p:nvSpPr>
        <p:spPr>
          <a:xfrm>
            <a:off x="1792803" y="3910014"/>
            <a:ext cx="636962" cy="50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2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7"/>
          <p:cNvSpPr txBox="1"/>
          <p:nvPr/>
        </p:nvSpPr>
        <p:spPr>
          <a:xfrm>
            <a:off x="3631816" y="2537124"/>
            <a:ext cx="636962" cy="475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2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7"/>
          <p:cNvSpPr txBox="1"/>
          <p:nvPr/>
        </p:nvSpPr>
        <p:spPr>
          <a:xfrm>
            <a:off x="3988592" y="1723615"/>
            <a:ext cx="636962" cy="501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2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7"/>
          <p:cNvSpPr txBox="1"/>
          <p:nvPr/>
        </p:nvSpPr>
        <p:spPr>
          <a:xfrm>
            <a:off x="1403357" y="1423411"/>
            <a:ext cx="2446413" cy="1648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Para la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següent sessió, torna a observar l’entorn i tria un problema sobre el qual desenvolupar el teu projecte d’investigació.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0" name="Google Shape;450;p17"/>
          <p:cNvGrpSpPr/>
          <p:nvPr/>
        </p:nvGrpSpPr>
        <p:grpSpPr>
          <a:xfrm>
            <a:off x="520574" y="2478927"/>
            <a:ext cx="821230" cy="2113369"/>
            <a:chOff x="450718" y="3715931"/>
            <a:chExt cx="894911" cy="2302979"/>
          </a:xfrm>
        </p:grpSpPr>
        <p:sp>
          <p:nvSpPr>
            <p:cNvPr id="451" name="Google Shape;451;p17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17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7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7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7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7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57" name="Google Shape;457;p17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458" name="Google Shape;458;p17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9" name="Google Shape;459;p17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0" name="Google Shape;460;p17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1" name="Google Shape;461;p17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2" name="Google Shape;462;p17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3" name="Google Shape;463;p17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64" name="Google Shape;464;p17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17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17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17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17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69" name="Google Shape;469;p17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470" name="Google Shape;470;p17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17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17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3" name="Google Shape;473;p17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474" name="Google Shape;474;p17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17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76" name="Google Shape;476;p17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17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8" name="Google Shape;478;p17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1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17"/>
          <p:cNvSpPr/>
          <p:nvPr/>
        </p:nvSpPr>
        <p:spPr>
          <a:xfrm>
            <a:off x="2297934" y="3815030"/>
            <a:ext cx="3327633" cy="673450"/>
          </a:xfrm>
          <a:custGeom>
            <a:avLst/>
            <a:gdLst/>
            <a:ahLst/>
            <a:cxnLst/>
            <a:rect l="l" t="t" r="r" b="b"/>
            <a:pathLst>
              <a:path w="3327633" h="673450" extrusionOk="0">
                <a:moveTo>
                  <a:pt x="24685" y="19312"/>
                </a:moveTo>
                <a:cubicBezTo>
                  <a:pt x="57386" y="-28088"/>
                  <a:pt x="3142824" y="19276"/>
                  <a:pt x="3301606" y="19312"/>
                </a:cubicBezTo>
                <a:cubicBezTo>
                  <a:pt x="3372795" y="88912"/>
                  <a:pt x="3313369" y="449741"/>
                  <a:pt x="3301606" y="664172"/>
                </a:cubicBezTo>
                <a:cubicBezTo>
                  <a:pt x="1936776" y="799724"/>
                  <a:pt x="1021448" y="508566"/>
                  <a:pt x="52849" y="666437"/>
                </a:cubicBezTo>
                <a:cubicBezTo>
                  <a:pt x="29158" y="438522"/>
                  <a:pt x="-13468" y="261390"/>
                  <a:pt x="24685" y="1931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17"/>
          <p:cNvSpPr txBox="1"/>
          <p:nvPr/>
        </p:nvSpPr>
        <p:spPr>
          <a:xfrm>
            <a:off x="3714738" y="3246663"/>
            <a:ext cx="2661900" cy="447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Planteja-hi possibles solucions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17"/>
          <p:cNvSpPr txBox="1"/>
          <p:nvPr/>
        </p:nvSpPr>
        <p:spPr>
          <a:xfrm>
            <a:off x="4172480" y="2499327"/>
            <a:ext cx="2894400" cy="602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Explica com es podrien dur a terme aquestes solucions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7"/>
          <p:cNvSpPr txBox="1"/>
          <p:nvPr/>
        </p:nvSpPr>
        <p:spPr>
          <a:xfrm>
            <a:off x="4539008" y="1676610"/>
            <a:ext cx="3241800" cy="6522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Explica quins són els pros i els contres de cada proposta de solució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7"/>
          <p:cNvSpPr/>
          <p:nvPr/>
        </p:nvSpPr>
        <p:spPr>
          <a:xfrm>
            <a:off x="4154571" y="2449256"/>
            <a:ext cx="2894275" cy="655011"/>
          </a:xfrm>
          <a:custGeom>
            <a:avLst/>
            <a:gdLst/>
            <a:ahLst/>
            <a:cxnLst/>
            <a:rect l="l" t="t" r="r" b="b"/>
            <a:pathLst>
              <a:path w="2894275" h="655011" extrusionOk="0">
                <a:moveTo>
                  <a:pt x="21470" y="18783"/>
                </a:moveTo>
                <a:cubicBezTo>
                  <a:pt x="59158" y="-20702"/>
                  <a:pt x="2736056" y="16873"/>
                  <a:pt x="2871637" y="18783"/>
                </a:cubicBezTo>
                <a:cubicBezTo>
                  <a:pt x="2929593" y="84983"/>
                  <a:pt x="2863087" y="437970"/>
                  <a:pt x="2871637" y="645987"/>
                </a:cubicBezTo>
                <a:cubicBezTo>
                  <a:pt x="1897457" y="674879"/>
                  <a:pt x="611596" y="677134"/>
                  <a:pt x="45966" y="648190"/>
                </a:cubicBezTo>
                <a:cubicBezTo>
                  <a:pt x="23004" y="426559"/>
                  <a:pt x="238" y="258435"/>
                  <a:pt x="21470" y="18783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7"/>
          <p:cNvSpPr/>
          <p:nvPr/>
        </p:nvSpPr>
        <p:spPr>
          <a:xfrm>
            <a:off x="3762667" y="3251785"/>
            <a:ext cx="2566035" cy="443449"/>
          </a:xfrm>
          <a:custGeom>
            <a:avLst/>
            <a:gdLst/>
            <a:ahLst/>
            <a:cxnLst/>
            <a:rect l="l" t="t" r="r" b="b"/>
            <a:pathLst>
              <a:path w="2566035" h="443449" extrusionOk="0">
                <a:moveTo>
                  <a:pt x="19035" y="12716"/>
                </a:moveTo>
                <a:cubicBezTo>
                  <a:pt x="44075" y="-19606"/>
                  <a:pt x="2425209" y="13077"/>
                  <a:pt x="2545965" y="12716"/>
                </a:cubicBezTo>
                <a:cubicBezTo>
                  <a:pt x="2579048" y="54678"/>
                  <a:pt x="2548271" y="296416"/>
                  <a:pt x="2545965" y="437340"/>
                </a:cubicBezTo>
                <a:cubicBezTo>
                  <a:pt x="2068359" y="572224"/>
                  <a:pt x="398050" y="281422"/>
                  <a:pt x="40753" y="438831"/>
                </a:cubicBezTo>
                <a:cubicBezTo>
                  <a:pt x="28300" y="290477"/>
                  <a:pt x="-8062" y="174880"/>
                  <a:pt x="19035" y="1271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17"/>
          <p:cNvSpPr/>
          <p:nvPr/>
        </p:nvSpPr>
        <p:spPr>
          <a:xfrm>
            <a:off x="4538298" y="1697219"/>
            <a:ext cx="3214244" cy="652122"/>
          </a:xfrm>
          <a:custGeom>
            <a:avLst/>
            <a:gdLst/>
            <a:ahLst/>
            <a:cxnLst/>
            <a:rect l="l" t="t" r="r" b="b"/>
            <a:pathLst>
              <a:path w="3214244" h="652122" extrusionOk="0">
                <a:moveTo>
                  <a:pt x="23844" y="18701"/>
                </a:moveTo>
                <a:cubicBezTo>
                  <a:pt x="58270" y="-25425"/>
                  <a:pt x="3057362" y="10526"/>
                  <a:pt x="3189104" y="18701"/>
                </a:cubicBezTo>
                <a:cubicBezTo>
                  <a:pt x="3244047" y="83171"/>
                  <a:pt x="3213733" y="435074"/>
                  <a:pt x="3189104" y="643138"/>
                </a:cubicBezTo>
                <a:cubicBezTo>
                  <a:pt x="2549813" y="778185"/>
                  <a:pt x="784448" y="487622"/>
                  <a:pt x="51048" y="645331"/>
                </a:cubicBezTo>
                <a:cubicBezTo>
                  <a:pt x="29138" y="425199"/>
                  <a:pt x="-24289" y="247687"/>
                  <a:pt x="23844" y="1870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71389e89c1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371389e89c1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 ©</a:t>
            </a: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-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Per a citar aquesta obra, per favor, utilitzeu la referència següent: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3" name="Google Shape;493;g371389e89c1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494" name="Google Shape;494;g371389e89c1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495" name="Google Shape;495;g371389e89c1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96" name="Google Shape;496;g371389e89c1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97" name="Google Shape;497;g371389e89c1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8" name="Google Shape;498;g371389e89c1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9" name="Google Shape;499;g371389e89c1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g371389e89c1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708bb5256b_0_399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6" name="Google Shape;506;g3708bb5256b_0_399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507" name="Google Shape;507;g3708bb5256b_0_399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508" name="Google Shape;508;g3708bb5256b_0_399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09" name="Google Shape;509;g3708bb5256b_0_399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-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510" name="Google Shape;510;g3708bb5256b_0_399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11" name="Google Shape;511;g3708bb5256b_0_39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2" name="Google Shape;512;g3708bb5256b_0_399"/>
          <p:cNvSpPr txBox="1"/>
          <p:nvPr/>
        </p:nvSpPr>
        <p:spPr>
          <a:xfrm>
            <a:off x="539750" y="2454616"/>
            <a:ext cx="8096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Ángeles Gómez Martínez</a:t>
            </a:r>
            <a:endParaRPr sz="1200" b="1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a.gomez@umh.es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g3708bb5256b_0_399"/>
          <p:cNvSpPr txBox="1"/>
          <p:nvPr/>
        </p:nvSpPr>
        <p:spPr>
          <a:xfrm>
            <a:off x="692150" y="10525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d’Investigació i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-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Gràcies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708bb5256b_0_125"/>
          <p:cNvSpPr txBox="1"/>
          <p:nvPr/>
        </p:nvSpPr>
        <p:spPr>
          <a:xfrm>
            <a:off x="5660013" y="2546220"/>
            <a:ext cx="2757600" cy="7743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Conéixer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els passos per 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desenvolupar una investigació de manera científica.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3708bb5256b_0_125"/>
          <p:cNvSpPr/>
          <p:nvPr/>
        </p:nvSpPr>
        <p:spPr>
          <a:xfrm>
            <a:off x="5660013" y="2546220"/>
            <a:ext cx="2767148" cy="765810"/>
          </a:xfrm>
          <a:custGeom>
            <a:avLst/>
            <a:gdLst/>
            <a:ahLst/>
            <a:cxnLst/>
            <a:rect l="l" t="t" r="r" b="b"/>
            <a:pathLst>
              <a:path w="2767148" h="765810" extrusionOk="0">
                <a:moveTo>
                  <a:pt x="20527" y="21961"/>
                </a:moveTo>
                <a:cubicBezTo>
                  <a:pt x="55200" y="-24610"/>
                  <a:pt x="2628199" y="13633"/>
                  <a:pt x="2745505" y="21961"/>
                </a:cubicBezTo>
                <a:cubicBezTo>
                  <a:pt x="2807366" y="99703"/>
                  <a:pt x="2738428" y="511797"/>
                  <a:pt x="2745505" y="755260"/>
                </a:cubicBezTo>
                <a:cubicBezTo>
                  <a:pt x="1799750" y="799178"/>
                  <a:pt x="583057" y="796957"/>
                  <a:pt x="43947" y="757836"/>
                </a:cubicBezTo>
                <a:cubicBezTo>
                  <a:pt x="12922" y="496429"/>
                  <a:pt x="-23774" y="286749"/>
                  <a:pt x="20527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3708bb5256b_0_125"/>
          <p:cNvSpPr txBox="1">
            <a:spLocks noGrp="1"/>
          </p:cNvSpPr>
          <p:nvPr>
            <p:ph type="body" idx="4294967295"/>
          </p:nvPr>
        </p:nvSpPr>
        <p:spPr>
          <a:xfrm>
            <a:off x="4998961" y="1604440"/>
            <a:ext cx="3558900" cy="590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</a:t>
            </a: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per què és important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-ES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investigar aplicant el mètode científic.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3708bb5256b_0_125"/>
          <p:cNvSpPr txBox="1"/>
          <p:nvPr/>
        </p:nvSpPr>
        <p:spPr>
          <a:xfrm>
            <a:off x="704765" y="2736047"/>
            <a:ext cx="2337000" cy="8181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Entendre </a:t>
            </a:r>
            <a:r>
              <a:rPr lang="es-ES" sz="1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la ciència com a mitjà per a millorar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el nostre entorn.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3708bb5256b_0_125"/>
          <p:cNvSpPr txBox="1"/>
          <p:nvPr/>
        </p:nvSpPr>
        <p:spPr>
          <a:xfrm>
            <a:off x="695422" y="1778325"/>
            <a:ext cx="2856000" cy="6594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Familiaritzar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 la investigació i el mètode científic.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3708bb5256b_0_125"/>
          <p:cNvSpPr txBox="1"/>
          <p:nvPr/>
        </p:nvSpPr>
        <p:spPr>
          <a:xfrm>
            <a:off x="5950123" y="3568285"/>
            <a:ext cx="2316900" cy="8238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Saber aplicar </a:t>
            </a: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passos a un projecte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d'investigació propi.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3708bb5256b_0_125"/>
          <p:cNvSpPr/>
          <p:nvPr/>
        </p:nvSpPr>
        <p:spPr>
          <a:xfrm>
            <a:off x="656185" y="2776131"/>
            <a:ext cx="2385517" cy="765810"/>
          </a:xfrm>
          <a:custGeom>
            <a:avLst/>
            <a:gdLst/>
            <a:ahLst/>
            <a:cxnLst/>
            <a:rect l="l" t="t" r="r" b="b"/>
            <a:pathLst>
              <a:path w="2385517" h="765810" extrusionOk="0">
                <a:moveTo>
                  <a:pt x="17696" y="21961"/>
                </a:moveTo>
                <a:cubicBezTo>
                  <a:pt x="41016" y="-28280"/>
                  <a:pt x="2262719" y="14491"/>
                  <a:pt x="2366858" y="21961"/>
                </a:cubicBezTo>
                <a:cubicBezTo>
                  <a:pt x="2404871" y="95665"/>
                  <a:pt x="2351688" y="511951"/>
                  <a:pt x="2366858" y="755260"/>
                </a:cubicBezTo>
                <a:cubicBezTo>
                  <a:pt x="1552926" y="793483"/>
                  <a:pt x="505604" y="776857"/>
                  <a:pt x="37886" y="757836"/>
                </a:cubicBezTo>
                <a:cubicBezTo>
                  <a:pt x="30229" y="509214"/>
                  <a:pt x="4851" y="298006"/>
                  <a:pt x="17696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3708bb5256b_0_125"/>
          <p:cNvSpPr/>
          <p:nvPr/>
        </p:nvSpPr>
        <p:spPr>
          <a:xfrm>
            <a:off x="773087" y="1787204"/>
            <a:ext cx="2722037" cy="608377"/>
          </a:xfrm>
          <a:custGeom>
            <a:avLst/>
            <a:gdLst/>
            <a:ahLst/>
            <a:cxnLst/>
            <a:rect l="l" t="t" r="r" b="b"/>
            <a:pathLst>
              <a:path w="2722037" h="608377" extrusionOk="0">
                <a:moveTo>
                  <a:pt x="20192" y="17446"/>
                </a:moveTo>
                <a:cubicBezTo>
                  <a:pt x="44324" y="-26230"/>
                  <a:pt x="2571410" y="16437"/>
                  <a:pt x="2700746" y="17446"/>
                </a:cubicBezTo>
                <a:cubicBezTo>
                  <a:pt x="2742831" y="76373"/>
                  <a:pt x="2715752" y="406067"/>
                  <a:pt x="2700746" y="599996"/>
                </a:cubicBezTo>
                <a:cubicBezTo>
                  <a:pt x="1793034" y="618749"/>
                  <a:pt x="576119" y="624059"/>
                  <a:pt x="43231" y="602042"/>
                </a:cubicBezTo>
                <a:cubicBezTo>
                  <a:pt x="20760" y="395564"/>
                  <a:pt x="-14993" y="232980"/>
                  <a:pt x="20192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708bb5256b_0_125"/>
          <p:cNvSpPr/>
          <p:nvPr/>
        </p:nvSpPr>
        <p:spPr>
          <a:xfrm>
            <a:off x="4998962" y="1605614"/>
            <a:ext cx="3506054" cy="628123"/>
          </a:xfrm>
          <a:custGeom>
            <a:avLst/>
            <a:gdLst/>
            <a:ahLst/>
            <a:cxnLst/>
            <a:rect l="l" t="t" r="r" b="b"/>
            <a:pathLst>
              <a:path w="3506054" h="628123" extrusionOk="0">
                <a:moveTo>
                  <a:pt x="26008" y="18012"/>
                </a:moveTo>
                <a:cubicBezTo>
                  <a:pt x="60488" y="-27257"/>
                  <a:pt x="3315484" y="17513"/>
                  <a:pt x="3478631" y="18012"/>
                </a:cubicBezTo>
                <a:cubicBezTo>
                  <a:pt x="3535317" y="79847"/>
                  <a:pt x="3478547" y="419930"/>
                  <a:pt x="3478631" y="619470"/>
                </a:cubicBezTo>
                <a:cubicBezTo>
                  <a:pt x="1888100" y="755051"/>
                  <a:pt x="1005992" y="463800"/>
                  <a:pt x="55682" y="621582"/>
                </a:cubicBezTo>
                <a:cubicBezTo>
                  <a:pt x="36911" y="410827"/>
                  <a:pt x="-32566" y="236790"/>
                  <a:pt x="26008" y="1801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3708bb5256b_0_125"/>
          <p:cNvSpPr/>
          <p:nvPr/>
        </p:nvSpPr>
        <p:spPr>
          <a:xfrm>
            <a:off x="5950123" y="3588835"/>
            <a:ext cx="2358826" cy="765810"/>
          </a:xfrm>
          <a:custGeom>
            <a:avLst/>
            <a:gdLst/>
            <a:ahLst/>
            <a:cxnLst/>
            <a:rect l="l" t="t" r="r" b="b"/>
            <a:pathLst>
              <a:path w="2358826" h="765810" extrusionOk="0">
                <a:moveTo>
                  <a:pt x="17498" y="21961"/>
                </a:moveTo>
                <a:cubicBezTo>
                  <a:pt x="35760" y="-31167"/>
                  <a:pt x="2234437" y="15572"/>
                  <a:pt x="2340376" y="21961"/>
                </a:cubicBezTo>
                <a:cubicBezTo>
                  <a:pt x="2394444" y="99114"/>
                  <a:pt x="2314073" y="512298"/>
                  <a:pt x="2340376" y="755260"/>
                </a:cubicBezTo>
                <a:cubicBezTo>
                  <a:pt x="1513897" y="814340"/>
                  <a:pt x="496447" y="796126"/>
                  <a:pt x="37462" y="757836"/>
                </a:cubicBezTo>
                <a:cubicBezTo>
                  <a:pt x="2962" y="494527"/>
                  <a:pt x="-28664" y="281824"/>
                  <a:pt x="17498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3708bb5256b_0_125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-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g3708bb5256b_0_125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g3708bb5256b_0_125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4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3708bb5256b_0_125"/>
          <p:cNvSpPr txBox="1"/>
          <p:nvPr/>
        </p:nvSpPr>
        <p:spPr>
          <a:xfrm>
            <a:off x="3410878" y="1706317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g3708bb5256b_0_125"/>
          <p:cNvSpPr txBox="1"/>
          <p:nvPr/>
        </p:nvSpPr>
        <p:spPr>
          <a:xfrm>
            <a:off x="2906514" y="267294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3708bb5256b_0_125"/>
          <p:cNvSpPr txBox="1"/>
          <p:nvPr/>
        </p:nvSpPr>
        <p:spPr>
          <a:xfrm>
            <a:off x="4304505" y="1454260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3708bb5256b_0_125"/>
          <p:cNvSpPr txBox="1"/>
          <p:nvPr/>
        </p:nvSpPr>
        <p:spPr>
          <a:xfrm>
            <a:off x="5020365" y="2452113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3708bb5256b_0_125"/>
          <p:cNvSpPr txBox="1"/>
          <p:nvPr/>
        </p:nvSpPr>
        <p:spPr>
          <a:xfrm>
            <a:off x="5371864" y="3473381"/>
            <a:ext cx="6369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g3708bb5256b_0_12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708bb5256b_0_14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3708bb5256b_0_147"/>
          <p:cNvSpPr txBox="1"/>
          <p:nvPr/>
        </p:nvSpPr>
        <p:spPr>
          <a:xfrm>
            <a:off x="539750" y="1467450"/>
            <a:ext cx="37020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I: La ciència per a millorar el nostre entorn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Ciència i Tecnologia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importància de la ciència i la</a:t>
            </a:r>
            <a:b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	tecnologia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1.1.2. Definicions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Comprendre el nostre entorn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 realitat és complexa</a:t>
            </a:r>
            <a:b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1.2.2.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Col·lisió d'interessos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II: L'activitat científica</a:t>
            </a:r>
            <a:endParaRPr sz="1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L'activitat científica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desenvolupament (I+D)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2.1.2.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Tipus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2.2.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3708bb5256b_0_147"/>
          <p:cNvSpPr txBox="1"/>
          <p:nvPr/>
        </p:nvSpPr>
        <p:spPr>
          <a:xfrm>
            <a:off x="539750" y="903892"/>
            <a:ext cx="8096400" cy="5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3708bb5256b_0_147"/>
          <p:cNvSpPr txBox="1"/>
          <p:nvPr/>
        </p:nvSpPr>
        <p:spPr>
          <a:xfrm>
            <a:off x="4933950" y="1468071"/>
            <a:ext cx="3702000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III: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és el mètode científic?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   3.1.2.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Limitacions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Esquema del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3.3.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44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IV: Aplicar el mètode científic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(opcional)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4.2.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Projecte </a:t>
            </a:r>
            <a:r>
              <a:rPr lang="es-ES" sz="12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V: Kit</a:t>
            </a:r>
            <a:r>
              <a:rPr lang="es-ES" sz="1200" b="0" i="1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Salvant el meu territori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5.1.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Pòster Mètode científic i Tècniques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d'investigació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5.2.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Viabilitat del projecte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5.3.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Memòria del projecte d'investigació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0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g3708bb5256b_0_14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3708bb5256b_0_147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5"/>
          <p:cNvSpPr/>
          <p:nvPr/>
        </p:nvSpPr>
        <p:spPr>
          <a:xfrm rot="10800000">
            <a:off x="4878124" y="4216795"/>
            <a:ext cx="3726125" cy="325897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5"/>
          <p:cNvSpPr txBox="1"/>
          <p:nvPr/>
        </p:nvSpPr>
        <p:spPr>
          <a:xfrm>
            <a:off x="539750" y="900113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Part IV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-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58775" marR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4.1. Aplicar el mètode científic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5"/>
          <p:cNvSpPr/>
          <p:nvPr/>
        </p:nvSpPr>
        <p:spPr>
          <a:xfrm flipH="1">
            <a:off x="4951047" y="2059121"/>
            <a:ext cx="2539898" cy="1514332"/>
          </a:xfrm>
          <a:prstGeom prst="wedgeEllipseCallout">
            <a:avLst>
              <a:gd name="adj1" fmla="val -54557"/>
              <a:gd name="adj2" fmla="val -9321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5"/>
          <p:cNvSpPr txBox="1"/>
          <p:nvPr/>
        </p:nvSpPr>
        <p:spPr>
          <a:xfrm>
            <a:off x="4802841" y="2220218"/>
            <a:ext cx="2688104" cy="1086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 aquest taller ens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endinsarem en la ciència i la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tecnologia, i aprendrem com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aprofitar-les per a solucionar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problemes que detectem al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nostre entorn.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5"/>
          <p:cNvGrpSpPr/>
          <p:nvPr/>
        </p:nvGrpSpPr>
        <p:grpSpPr>
          <a:xfrm flipH="1">
            <a:off x="7566133" y="2266374"/>
            <a:ext cx="954232" cy="2113369"/>
            <a:chOff x="450718" y="3715931"/>
            <a:chExt cx="894911" cy="2302979"/>
          </a:xfrm>
        </p:grpSpPr>
        <p:sp>
          <p:nvSpPr>
            <p:cNvPr id="241" name="Google Shape;241;p5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7" name="Google Shape;247;p5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248" name="Google Shape;248;p5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5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5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5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5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5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4" name="Google Shape;254;p5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9" name="Google Shape;259;p5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260" name="Google Shape;260;p5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5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5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3" name="Google Shape;263;p5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264" name="Google Shape;264;p5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5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66" name="Google Shape;266;p5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8" name="Google Shape;268;p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5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-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 i Mètode científic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"/>
          <p:cNvSpPr/>
          <p:nvPr/>
        </p:nvSpPr>
        <p:spPr>
          <a:xfrm>
            <a:off x="2117338" y="2003491"/>
            <a:ext cx="1675080" cy="1136517"/>
          </a:xfrm>
          <a:prstGeom prst="wedgeEllipseCallout">
            <a:avLst>
              <a:gd name="adj1" fmla="val 57377"/>
              <a:gd name="adj2" fmla="val 38945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8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T'atreveixes a aplicar el mètode científic a un cas concret?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8"/>
          <p:cNvSpPr/>
          <p:nvPr/>
        </p:nvSpPr>
        <p:spPr>
          <a:xfrm flipH="1">
            <a:off x="1976716" y="4214816"/>
            <a:ext cx="4437530" cy="452124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8"/>
          <p:cNvSpPr/>
          <p:nvPr/>
        </p:nvSpPr>
        <p:spPr>
          <a:xfrm flipH="1">
            <a:off x="4799668" y="1626317"/>
            <a:ext cx="1884040" cy="1136517"/>
          </a:xfrm>
          <a:prstGeom prst="wedgeEllipseCallout">
            <a:avLst>
              <a:gd name="adj1" fmla="val 51115"/>
              <a:gd name="adj2" fmla="val 54272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8"/>
          <p:cNvSpPr txBox="1"/>
          <p:nvPr/>
        </p:nvSpPr>
        <p:spPr>
          <a:xfrm>
            <a:off x="2164969" y="2194575"/>
            <a:ext cx="1574801" cy="719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 atreviu a aplicar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el mètode científic a un cas concret?</a:t>
            </a: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8"/>
          <p:cNvSpPr txBox="1"/>
          <p:nvPr/>
        </p:nvSpPr>
        <p:spPr>
          <a:xfrm>
            <a:off x="4906793" y="1697112"/>
            <a:ext cx="1743900" cy="8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Aquesta és la pregunta d’investigació i el que heu d’observar: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8"/>
          <p:cNvSpPr/>
          <p:nvPr/>
        </p:nvSpPr>
        <p:spPr>
          <a:xfrm>
            <a:off x="5465684" y="2641111"/>
            <a:ext cx="1743840" cy="1016489"/>
          </a:xfrm>
          <a:prstGeom prst="ellipse">
            <a:avLst/>
          </a:prstGeom>
          <a:solidFill>
            <a:schemeClr val="lt1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8"/>
          <p:cNvSpPr txBox="1"/>
          <p:nvPr/>
        </p:nvSpPr>
        <p:spPr>
          <a:xfrm>
            <a:off x="5510258" y="2787337"/>
            <a:ext cx="1705886" cy="7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afecta la llum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solar al creixement de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-E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les plantes?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8" name="Google Shape;318;p8"/>
          <p:cNvGrpSpPr/>
          <p:nvPr/>
        </p:nvGrpSpPr>
        <p:grpSpPr>
          <a:xfrm flipH="1">
            <a:off x="3836992" y="2400779"/>
            <a:ext cx="1024990" cy="2176093"/>
            <a:chOff x="1615219" y="507815"/>
            <a:chExt cx="989820" cy="2371331"/>
          </a:xfrm>
        </p:grpSpPr>
        <p:sp>
          <p:nvSpPr>
            <p:cNvPr id="319" name="Google Shape;319;p8"/>
            <p:cNvSpPr/>
            <p:nvPr/>
          </p:nvSpPr>
          <p:spPr>
            <a:xfrm>
              <a:off x="1835408" y="1263883"/>
              <a:ext cx="507844" cy="1078049"/>
            </a:xfrm>
            <a:custGeom>
              <a:avLst/>
              <a:gdLst/>
              <a:ahLst/>
              <a:cxnLst/>
              <a:rect l="l" t="t" r="r" b="b"/>
              <a:pathLst>
                <a:path w="507844" h="1078049" extrusionOk="0">
                  <a:moveTo>
                    <a:pt x="162372" y="5580"/>
                  </a:moveTo>
                  <a:cubicBezTo>
                    <a:pt x="162372" y="5580"/>
                    <a:pt x="224635" y="62326"/>
                    <a:pt x="302344" y="29468"/>
                  </a:cubicBezTo>
                  <a:cubicBezTo>
                    <a:pt x="380207" y="-3371"/>
                    <a:pt x="380207" y="-387"/>
                    <a:pt x="380207" y="-387"/>
                  </a:cubicBezTo>
                  <a:cubicBezTo>
                    <a:pt x="380207" y="-387"/>
                    <a:pt x="444986" y="662524"/>
                    <a:pt x="455392" y="761058"/>
                  </a:cubicBezTo>
                  <a:cubicBezTo>
                    <a:pt x="465789" y="859612"/>
                    <a:pt x="514969" y="1062667"/>
                    <a:pt x="514969" y="1062667"/>
                  </a:cubicBezTo>
                  <a:cubicBezTo>
                    <a:pt x="514969" y="1062667"/>
                    <a:pt x="105320" y="1074602"/>
                    <a:pt x="24932" y="1077585"/>
                  </a:cubicBezTo>
                  <a:cubicBezTo>
                    <a:pt x="-55455" y="1080570"/>
                    <a:pt x="162372" y="5580"/>
                    <a:pt x="162372" y="5580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8"/>
            <p:cNvSpPr/>
            <p:nvPr/>
          </p:nvSpPr>
          <p:spPr>
            <a:xfrm rot="10800000" flipH="1">
              <a:off x="1786911" y="589304"/>
              <a:ext cx="616497" cy="678217"/>
            </a:xfrm>
            <a:custGeom>
              <a:avLst/>
              <a:gdLst/>
              <a:ahLst/>
              <a:cxnLst/>
              <a:rect l="l" t="t" r="r" b="b"/>
              <a:pathLst>
                <a:path w="616497" h="678217" extrusionOk="0">
                  <a:moveTo>
                    <a:pt x="312316" y="678145"/>
                  </a:moveTo>
                  <a:cubicBezTo>
                    <a:pt x="210168" y="679205"/>
                    <a:pt x="125041" y="655476"/>
                    <a:pt x="63713" y="550586"/>
                  </a:cubicBezTo>
                  <a:cubicBezTo>
                    <a:pt x="23191" y="481287"/>
                    <a:pt x="2418" y="413797"/>
                    <a:pt x="203" y="344251"/>
                  </a:cubicBezTo>
                  <a:cubicBezTo>
                    <a:pt x="-3797" y="218731"/>
                    <a:pt x="58300" y="133825"/>
                    <a:pt x="119557" y="67301"/>
                  </a:cubicBezTo>
                  <a:cubicBezTo>
                    <a:pt x="168470" y="14174"/>
                    <a:pt x="225051" y="-39"/>
                    <a:pt x="279578" y="-39"/>
                  </a:cubicBezTo>
                  <a:cubicBezTo>
                    <a:pt x="299602" y="-39"/>
                    <a:pt x="319370" y="1890"/>
                    <a:pt x="338347" y="4494"/>
                  </a:cubicBezTo>
                  <a:cubicBezTo>
                    <a:pt x="403329" y="13423"/>
                    <a:pt x="466050" y="44830"/>
                    <a:pt x="524781" y="97913"/>
                  </a:cubicBezTo>
                  <a:cubicBezTo>
                    <a:pt x="628885" y="192009"/>
                    <a:pt x="647117" y="375597"/>
                    <a:pt x="565418" y="507133"/>
                  </a:cubicBezTo>
                  <a:cubicBezTo>
                    <a:pt x="509646" y="596925"/>
                    <a:pt x="440164" y="644122"/>
                    <a:pt x="358665" y="648432"/>
                  </a:cubicBezTo>
                  <a:cubicBezTo>
                    <a:pt x="363531" y="645312"/>
                    <a:pt x="366071" y="641111"/>
                    <a:pt x="366638" y="636959"/>
                  </a:cubicBezTo>
                  <a:cubicBezTo>
                    <a:pt x="441628" y="629986"/>
                    <a:pt x="505842" y="584495"/>
                    <a:pt x="557875" y="500731"/>
                  </a:cubicBezTo>
                  <a:cubicBezTo>
                    <a:pt x="636649" y="373895"/>
                    <a:pt x="619260" y="197087"/>
                    <a:pt x="519086" y="106547"/>
                  </a:cubicBezTo>
                  <a:cubicBezTo>
                    <a:pt x="461713" y="54686"/>
                    <a:pt x="400514" y="23981"/>
                    <a:pt x="337238" y="15285"/>
                  </a:cubicBezTo>
                  <a:cubicBezTo>
                    <a:pt x="268693" y="5867"/>
                    <a:pt x="189976" y="5629"/>
                    <a:pt x="125868" y="75251"/>
                  </a:cubicBezTo>
                  <a:cubicBezTo>
                    <a:pt x="66160" y="140095"/>
                    <a:pt x="5635" y="222716"/>
                    <a:pt x="9500" y="343856"/>
                  </a:cubicBezTo>
                  <a:cubicBezTo>
                    <a:pt x="11645" y="411287"/>
                    <a:pt x="31911" y="476911"/>
                    <a:pt x="71409" y="544472"/>
                  </a:cubicBezTo>
                  <a:cubicBezTo>
                    <a:pt x="139350" y="660655"/>
                    <a:pt x="230863" y="671726"/>
                    <a:pt x="351154" y="654149"/>
                  </a:cubicBezTo>
                  <a:cubicBezTo>
                    <a:pt x="353661" y="653791"/>
                    <a:pt x="356009" y="655883"/>
                    <a:pt x="356325" y="658862"/>
                  </a:cubicBezTo>
                  <a:cubicBezTo>
                    <a:pt x="356646" y="661840"/>
                    <a:pt x="354841" y="664568"/>
                    <a:pt x="352292" y="664943"/>
                  </a:cubicBezTo>
                  <a:cubicBezTo>
                    <a:pt x="336783" y="667215"/>
                    <a:pt x="326909" y="677993"/>
                    <a:pt x="312316" y="678145"/>
                  </a:cubicBezTo>
                  <a:close/>
                  <a:moveTo>
                    <a:pt x="310271" y="625659"/>
                  </a:moveTo>
                  <a:cubicBezTo>
                    <a:pt x="310776" y="624801"/>
                    <a:pt x="311356" y="624453"/>
                    <a:pt x="312025" y="624692"/>
                  </a:cubicBezTo>
                  <a:cubicBezTo>
                    <a:pt x="311440" y="625002"/>
                    <a:pt x="310851" y="625339"/>
                    <a:pt x="310271" y="625659"/>
                  </a:cubicBezTo>
                  <a:close/>
                </a:path>
              </a:pathLst>
            </a:custGeom>
            <a:solidFill>
              <a:srgbClr val="FFFBF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8"/>
            <p:cNvSpPr/>
            <p:nvPr/>
          </p:nvSpPr>
          <p:spPr>
            <a:xfrm rot="10800000" flipH="1">
              <a:off x="1839201" y="2648192"/>
              <a:ext cx="198274" cy="230954"/>
            </a:xfrm>
            <a:custGeom>
              <a:avLst/>
              <a:gdLst/>
              <a:ahLst/>
              <a:cxnLst/>
              <a:rect l="l" t="t" r="r" b="b"/>
              <a:pathLst>
                <a:path w="198274" h="230954" extrusionOk="0">
                  <a:moveTo>
                    <a:pt x="143761" y="220927"/>
                  </a:moveTo>
                  <a:cubicBezTo>
                    <a:pt x="143426" y="220709"/>
                    <a:pt x="143063" y="220535"/>
                    <a:pt x="142677" y="220410"/>
                  </a:cubicBezTo>
                  <a:cubicBezTo>
                    <a:pt x="136696" y="218546"/>
                    <a:pt x="130682" y="216807"/>
                    <a:pt x="124672" y="215073"/>
                  </a:cubicBezTo>
                  <a:cubicBezTo>
                    <a:pt x="88853" y="204736"/>
                    <a:pt x="55015" y="194975"/>
                    <a:pt x="30429" y="158631"/>
                  </a:cubicBezTo>
                  <a:cubicBezTo>
                    <a:pt x="5508" y="121793"/>
                    <a:pt x="2117" y="78145"/>
                    <a:pt x="21792" y="47432"/>
                  </a:cubicBezTo>
                  <a:cubicBezTo>
                    <a:pt x="45597" y="10246"/>
                    <a:pt x="84551" y="414"/>
                    <a:pt x="121040" y="22361"/>
                  </a:cubicBezTo>
                  <a:cubicBezTo>
                    <a:pt x="158124" y="44687"/>
                    <a:pt x="180338" y="79281"/>
                    <a:pt x="187073" y="125179"/>
                  </a:cubicBezTo>
                  <a:cubicBezTo>
                    <a:pt x="193957" y="172121"/>
                    <a:pt x="183441" y="195382"/>
                    <a:pt x="143803" y="220899"/>
                  </a:cubicBezTo>
                  <a:cubicBezTo>
                    <a:pt x="143789" y="220910"/>
                    <a:pt x="143775" y="220916"/>
                    <a:pt x="143761" y="220927"/>
                  </a:cubicBezTo>
                  <a:close/>
                  <a:moveTo>
                    <a:pt x="82495" y="143"/>
                  </a:moveTo>
                  <a:cubicBezTo>
                    <a:pt x="56211" y="143"/>
                    <a:pt x="31406" y="14268"/>
                    <a:pt x="14340" y="40921"/>
                  </a:cubicBezTo>
                  <a:cubicBezTo>
                    <a:pt x="-7590" y="75167"/>
                    <a:pt x="-4060" y="125179"/>
                    <a:pt x="23127" y="165370"/>
                  </a:cubicBezTo>
                  <a:cubicBezTo>
                    <a:pt x="49694" y="204633"/>
                    <a:pt x="86681" y="215307"/>
                    <a:pt x="122444" y="225622"/>
                  </a:cubicBezTo>
                  <a:cubicBezTo>
                    <a:pt x="128393" y="227345"/>
                    <a:pt x="134352" y="229063"/>
                    <a:pt x="140273" y="230911"/>
                  </a:cubicBezTo>
                  <a:cubicBezTo>
                    <a:pt x="141501" y="231296"/>
                    <a:pt x="142738" y="231063"/>
                    <a:pt x="143761" y="230394"/>
                  </a:cubicBezTo>
                  <a:cubicBezTo>
                    <a:pt x="145115" y="231280"/>
                    <a:pt x="146826" y="231362"/>
                    <a:pt x="148291" y="230421"/>
                  </a:cubicBezTo>
                  <a:cubicBezTo>
                    <a:pt x="191236" y="202774"/>
                    <a:pt x="203781" y="174751"/>
                    <a:pt x="196241" y="123342"/>
                  </a:cubicBezTo>
                  <a:cubicBezTo>
                    <a:pt x="188990" y="73895"/>
                    <a:pt x="165120" y="36671"/>
                    <a:pt x="125300" y="12697"/>
                  </a:cubicBezTo>
                  <a:cubicBezTo>
                    <a:pt x="111258" y="4246"/>
                    <a:pt x="96658" y="148"/>
                    <a:pt x="82495" y="143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8"/>
            <p:cNvSpPr/>
            <p:nvPr/>
          </p:nvSpPr>
          <p:spPr>
            <a:xfrm rot="10800000" flipH="1">
              <a:off x="1984145" y="2341478"/>
              <a:ext cx="26460" cy="336480"/>
            </a:xfrm>
            <a:custGeom>
              <a:avLst/>
              <a:gdLst/>
              <a:ahLst/>
              <a:cxnLst/>
              <a:rect l="l" t="t" r="r" b="b"/>
              <a:pathLst>
                <a:path w="26460" h="336480" extrusionOk="0">
                  <a:moveTo>
                    <a:pt x="21825" y="78"/>
                  </a:moveTo>
                  <a:cubicBezTo>
                    <a:pt x="19365" y="78"/>
                    <a:pt x="17309" y="2334"/>
                    <a:pt x="17184" y="5242"/>
                  </a:cubicBezTo>
                  <a:cubicBezTo>
                    <a:pt x="16714" y="16264"/>
                    <a:pt x="15993" y="27514"/>
                    <a:pt x="15300" y="38395"/>
                  </a:cubicBezTo>
                  <a:cubicBezTo>
                    <a:pt x="13746" y="62673"/>
                    <a:pt x="12142" y="87777"/>
                    <a:pt x="13118" y="112495"/>
                  </a:cubicBezTo>
                  <a:cubicBezTo>
                    <a:pt x="14495" y="147246"/>
                    <a:pt x="10556" y="182780"/>
                    <a:pt x="6746" y="217145"/>
                  </a:cubicBezTo>
                  <a:cubicBezTo>
                    <a:pt x="2602" y="254537"/>
                    <a:pt x="-1687" y="293207"/>
                    <a:pt x="713" y="331518"/>
                  </a:cubicBezTo>
                  <a:cubicBezTo>
                    <a:pt x="900" y="334507"/>
                    <a:pt x="3100" y="336795"/>
                    <a:pt x="5695" y="336540"/>
                  </a:cubicBezTo>
                  <a:cubicBezTo>
                    <a:pt x="8258" y="336322"/>
                    <a:pt x="10183" y="333719"/>
                    <a:pt x="9997" y="330724"/>
                  </a:cubicBezTo>
                  <a:cubicBezTo>
                    <a:pt x="7662" y="293506"/>
                    <a:pt x="11886" y="255401"/>
                    <a:pt x="15970" y="218542"/>
                  </a:cubicBezTo>
                  <a:cubicBezTo>
                    <a:pt x="19830" y="183714"/>
                    <a:pt x="23826" y="147697"/>
                    <a:pt x="22412" y="111995"/>
                  </a:cubicBezTo>
                  <a:cubicBezTo>
                    <a:pt x="21458" y="87929"/>
                    <a:pt x="23044" y="63156"/>
                    <a:pt x="24574" y="39199"/>
                  </a:cubicBezTo>
                  <a:cubicBezTo>
                    <a:pt x="25277" y="28259"/>
                    <a:pt x="25998" y="16938"/>
                    <a:pt x="26477" y="5785"/>
                  </a:cubicBezTo>
                  <a:cubicBezTo>
                    <a:pt x="26602" y="2785"/>
                    <a:pt x="24630" y="236"/>
                    <a:pt x="22063" y="84"/>
                  </a:cubicBezTo>
                  <a:cubicBezTo>
                    <a:pt x="21984" y="78"/>
                    <a:pt x="21905" y="78"/>
                    <a:pt x="21825" y="78"/>
                  </a:cubicBezTo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8"/>
            <p:cNvSpPr/>
            <p:nvPr/>
          </p:nvSpPr>
          <p:spPr>
            <a:xfrm rot="10800000" flipH="1">
              <a:off x="2128948" y="2331598"/>
              <a:ext cx="14052" cy="324314"/>
            </a:xfrm>
            <a:custGeom>
              <a:avLst/>
              <a:gdLst/>
              <a:ahLst/>
              <a:cxnLst/>
              <a:rect l="l" t="t" r="r" b="b"/>
              <a:pathLst>
                <a:path w="14052" h="324314" extrusionOk="0">
                  <a:moveTo>
                    <a:pt x="9430" y="79"/>
                  </a:moveTo>
                  <a:cubicBezTo>
                    <a:pt x="6900" y="79"/>
                    <a:pt x="4825" y="2454"/>
                    <a:pt x="4779" y="5416"/>
                  </a:cubicBezTo>
                  <a:lnTo>
                    <a:pt x="30" y="318860"/>
                  </a:lnTo>
                  <a:cubicBezTo>
                    <a:pt x="-17" y="321860"/>
                    <a:pt x="2030" y="324339"/>
                    <a:pt x="4597" y="324393"/>
                  </a:cubicBezTo>
                  <a:lnTo>
                    <a:pt x="4681" y="324393"/>
                  </a:lnTo>
                  <a:cubicBezTo>
                    <a:pt x="7211" y="324393"/>
                    <a:pt x="9286" y="322018"/>
                    <a:pt x="9332" y="319050"/>
                  </a:cubicBezTo>
                  <a:lnTo>
                    <a:pt x="14081" y="5611"/>
                  </a:lnTo>
                  <a:cubicBezTo>
                    <a:pt x="14128" y="2611"/>
                    <a:pt x="12081" y="133"/>
                    <a:pt x="9514" y="79"/>
                  </a:cubicBezTo>
                  <a:close/>
                </a:path>
              </a:pathLst>
            </a:custGeom>
            <a:solidFill>
              <a:srgbClr val="1D1D1B"/>
            </a:solidFill>
            <a:ln w="105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8"/>
            <p:cNvSpPr/>
            <p:nvPr/>
          </p:nvSpPr>
          <p:spPr>
            <a:xfrm rot="10800000" flipH="1">
              <a:off x="2120885" y="2623401"/>
              <a:ext cx="183310" cy="242306"/>
            </a:xfrm>
            <a:custGeom>
              <a:avLst/>
              <a:gdLst/>
              <a:ahLst/>
              <a:cxnLst/>
              <a:rect l="l" t="t" r="r" b="b"/>
              <a:pathLst>
                <a:path w="183310" h="242306" extrusionOk="0">
                  <a:moveTo>
                    <a:pt x="9126" y="192821"/>
                  </a:moveTo>
                  <a:cubicBezTo>
                    <a:pt x="12256" y="184559"/>
                    <a:pt x="13079" y="170733"/>
                    <a:pt x="14117" y="153341"/>
                  </a:cubicBezTo>
                  <a:cubicBezTo>
                    <a:pt x="16024" y="121367"/>
                    <a:pt x="18633" y="77578"/>
                    <a:pt x="38043" y="50398"/>
                  </a:cubicBezTo>
                  <a:cubicBezTo>
                    <a:pt x="63787" y="14348"/>
                    <a:pt x="99653" y="1537"/>
                    <a:pt x="129416" y="17712"/>
                  </a:cubicBezTo>
                  <a:cubicBezTo>
                    <a:pt x="165445" y="37321"/>
                    <a:pt x="181673" y="79861"/>
                    <a:pt x="170761" y="126090"/>
                  </a:cubicBezTo>
                  <a:cubicBezTo>
                    <a:pt x="159673" y="173075"/>
                    <a:pt x="135254" y="205576"/>
                    <a:pt x="98183" y="222686"/>
                  </a:cubicBezTo>
                  <a:cubicBezTo>
                    <a:pt x="60280" y="240164"/>
                    <a:pt x="38638" y="232930"/>
                    <a:pt x="9131" y="192826"/>
                  </a:cubicBezTo>
                  <a:cubicBezTo>
                    <a:pt x="9126" y="192826"/>
                    <a:pt x="9126" y="192826"/>
                    <a:pt x="9126" y="192821"/>
                  </a:cubicBezTo>
                  <a:close/>
                  <a:moveTo>
                    <a:pt x="103132" y="135"/>
                  </a:moveTo>
                  <a:cubicBezTo>
                    <a:pt x="77490" y="135"/>
                    <a:pt x="50889" y="15440"/>
                    <a:pt x="30898" y="43436"/>
                  </a:cubicBezTo>
                  <a:cubicBezTo>
                    <a:pt x="9563" y="73317"/>
                    <a:pt x="6833" y="119128"/>
                    <a:pt x="4837" y="152586"/>
                  </a:cubicBezTo>
                  <a:cubicBezTo>
                    <a:pt x="3879" y="168635"/>
                    <a:pt x="3051" y="182494"/>
                    <a:pt x="475" y="188799"/>
                  </a:cubicBezTo>
                  <a:cubicBezTo>
                    <a:pt x="-358" y="190820"/>
                    <a:pt x="-18" y="193141"/>
                    <a:pt x="1172" y="194728"/>
                  </a:cubicBezTo>
                  <a:cubicBezTo>
                    <a:pt x="698" y="196462"/>
                    <a:pt x="986" y="198429"/>
                    <a:pt x="2075" y="199919"/>
                  </a:cubicBezTo>
                  <a:cubicBezTo>
                    <a:pt x="34038" y="243355"/>
                    <a:pt x="60080" y="251964"/>
                    <a:pt x="101602" y="232789"/>
                  </a:cubicBezTo>
                  <a:cubicBezTo>
                    <a:pt x="141533" y="214365"/>
                    <a:pt x="167822" y="179434"/>
                    <a:pt x="179729" y="128976"/>
                  </a:cubicBezTo>
                  <a:cubicBezTo>
                    <a:pt x="191724" y="78159"/>
                    <a:pt x="173082" y="29489"/>
                    <a:pt x="133347" y="7864"/>
                  </a:cubicBezTo>
                  <a:cubicBezTo>
                    <a:pt x="123770" y="2652"/>
                    <a:pt x="113528" y="135"/>
                    <a:pt x="103132" y="135"/>
                  </a:cubicBezTo>
                  <a:close/>
                </a:path>
              </a:pathLst>
            </a:custGeom>
            <a:solidFill>
              <a:srgbClr val="000000"/>
            </a:solidFill>
            <a:ln w="118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8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8"/>
            <p:cNvSpPr/>
            <p:nvPr/>
          </p:nvSpPr>
          <p:spPr>
            <a:xfrm rot="10800000" flipH="1">
              <a:off x="2171895" y="889564"/>
              <a:ext cx="40377" cy="47175"/>
            </a:xfrm>
            <a:custGeom>
              <a:avLst/>
              <a:gdLst/>
              <a:ahLst/>
              <a:cxnLst/>
              <a:rect l="l" t="t" r="r" b="b"/>
              <a:pathLst>
                <a:path w="40377" h="47175" extrusionOk="0">
                  <a:moveTo>
                    <a:pt x="40414" y="23610"/>
                  </a:moveTo>
                  <a:cubicBezTo>
                    <a:pt x="40414" y="10583"/>
                    <a:pt x="31376" y="23"/>
                    <a:pt x="20227" y="23"/>
                  </a:cubicBezTo>
                  <a:cubicBezTo>
                    <a:pt x="9074" y="23"/>
                    <a:pt x="36" y="10583"/>
                    <a:pt x="36" y="23610"/>
                  </a:cubicBezTo>
                  <a:cubicBezTo>
                    <a:pt x="36" y="36638"/>
                    <a:pt x="9074" y="47198"/>
                    <a:pt x="20227" y="47198"/>
                  </a:cubicBezTo>
                  <a:cubicBezTo>
                    <a:pt x="31376" y="47198"/>
                    <a:pt x="40414" y="36638"/>
                    <a:pt x="40414" y="2361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A7A7D4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8"/>
            <p:cNvSpPr/>
            <p:nvPr/>
          </p:nvSpPr>
          <p:spPr>
            <a:xfrm rot="10800000" flipH="1">
              <a:off x="2169585" y="886831"/>
              <a:ext cx="45024" cy="52615"/>
            </a:xfrm>
            <a:custGeom>
              <a:avLst/>
              <a:gdLst/>
              <a:ahLst/>
              <a:cxnLst/>
              <a:rect l="l" t="t" r="r" b="b"/>
              <a:pathLst>
                <a:path w="45024" h="52615" extrusionOk="0">
                  <a:moveTo>
                    <a:pt x="22544" y="47207"/>
                  </a:moveTo>
                  <a:cubicBezTo>
                    <a:pt x="12693" y="47207"/>
                    <a:pt x="4683" y="37843"/>
                    <a:pt x="4683" y="26337"/>
                  </a:cubicBezTo>
                  <a:cubicBezTo>
                    <a:pt x="4683" y="14826"/>
                    <a:pt x="12693" y="5461"/>
                    <a:pt x="22544" y="5461"/>
                  </a:cubicBezTo>
                  <a:cubicBezTo>
                    <a:pt x="32395" y="5461"/>
                    <a:pt x="40405" y="14826"/>
                    <a:pt x="40405" y="26337"/>
                  </a:cubicBezTo>
                  <a:cubicBezTo>
                    <a:pt x="40405" y="37843"/>
                    <a:pt x="32395" y="47207"/>
                    <a:pt x="22544" y="47207"/>
                  </a:cubicBezTo>
                  <a:moveTo>
                    <a:pt x="22544" y="27"/>
                  </a:moveTo>
                  <a:cubicBezTo>
                    <a:pt x="10130" y="27"/>
                    <a:pt x="32" y="11831"/>
                    <a:pt x="32" y="26337"/>
                  </a:cubicBezTo>
                  <a:cubicBezTo>
                    <a:pt x="32" y="40843"/>
                    <a:pt x="10130" y="52642"/>
                    <a:pt x="22544" y="52642"/>
                  </a:cubicBezTo>
                  <a:cubicBezTo>
                    <a:pt x="34958" y="52642"/>
                    <a:pt x="45056" y="40843"/>
                    <a:pt x="45056" y="26337"/>
                  </a:cubicBezTo>
                  <a:cubicBezTo>
                    <a:pt x="45056" y="11831"/>
                    <a:pt x="34958" y="27"/>
                    <a:pt x="22544" y="27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8"/>
            <p:cNvSpPr/>
            <p:nvPr/>
          </p:nvSpPr>
          <p:spPr>
            <a:xfrm rot="10800000" flipH="1">
              <a:off x="2009117" y="856304"/>
              <a:ext cx="37340" cy="61056"/>
            </a:xfrm>
            <a:custGeom>
              <a:avLst/>
              <a:gdLst/>
              <a:ahLst/>
              <a:cxnLst/>
              <a:rect l="l" t="t" r="r" b="b"/>
              <a:pathLst>
                <a:path w="37340" h="61056" extrusionOk="0">
                  <a:moveTo>
                    <a:pt x="37366" y="30549"/>
                  </a:moveTo>
                  <a:cubicBezTo>
                    <a:pt x="37366" y="13690"/>
                    <a:pt x="29007" y="21"/>
                    <a:pt x="18696" y="21"/>
                  </a:cubicBezTo>
                  <a:cubicBezTo>
                    <a:pt x="8384" y="21"/>
                    <a:pt x="26" y="13690"/>
                    <a:pt x="26" y="30549"/>
                  </a:cubicBezTo>
                  <a:cubicBezTo>
                    <a:pt x="26" y="47409"/>
                    <a:pt x="8384" y="61077"/>
                    <a:pt x="18696" y="61077"/>
                  </a:cubicBezTo>
                  <a:cubicBezTo>
                    <a:pt x="29007" y="61077"/>
                    <a:pt x="37366" y="47409"/>
                    <a:pt x="37366" y="30549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8"/>
            <p:cNvSpPr/>
            <p:nvPr/>
          </p:nvSpPr>
          <p:spPr>
            <a:xfrm rot="10800000" flipH="1">
              <a:off x="1996727" y="856894"/>
              <a:ext cx="52252" cy="61056"/>
            </a:xfrm>
            <a:custGeom>
              <a:avLst/>
              <a:gdLst/>
              <a:ahLst/>
              <a:cxnLst/>
              <a:rect l="l" t="t" r="r" b="b"/>
              <a:pathLst>
                <a:path w="52252" h="61056" extrusionOk="0">
                  <a:moveTo>
                    <a:pt x="52279" y="30549"/>
                  </a:moveTo>
                  <a:cubicBezTo>
                    <a:pt x="52279" y="13690"/>
                    <a:pt x="40581" y="21"/>
                    <a:pt x="26153" y="21"/>
                  </a:cubicBezTo>
                  <a:cubicBezTo>
                    <a:pt x="11725" y="21"/>
                    <a:pt x="27" y="13690"/>
                    <a:pt x="27" y="30549"/>
                  </a:cubicBezTo>
                  <a:cubicBezTo>
                    <a:pt x="27" y="47409"/>
                    <a:pt x="11725" y="61077"/>
                    <a:pt x="26153" y="61077"/>
                  </a:cubicBezTo>
                  <a:cubicBezTo>
                    <a:pt x="40581" y="61077"/>
                    <a:pt x="52279" y="47409"/>
                    <a:pt x="52279" y="3054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0" name="Google Shape;330;p8"/>
            <p:cNvGrpSpPr/>
            <p:nvPr/>
          </p:nvGrpSpPr>
          <p:grpSpPr>
            <a:xfrm>
              <a:off x="1996826" y="1743160"/>
              <a:ext cx="272719" cy="281410"/>
              <a:chOff x="1996826" y="1743160"/>
              <a:chExt cx="272719" cy="281410"/>
            </a:xfrm>
          </p:grpSpPr>
          <p:sp>
            <p:nvSpPr>
              <p:cNvPr id="331" name="Google Shape;331;p8"/>
              <p:cNvSpPr/>
              <p:nvPr/>
            </p:nvSpPr>
            <p:spPr>
              <a:xfrm rot="-1084150" flipH="1">
                <a:off x="2026705" y="1770600"/>
                <a:ext cx="212960" cy="226529"/>
              </a:xfrm>
              <a:custGeom>
                <a:avLst/>
                <a:gdLst/>
                <a:ahLst/>
                <a:cxnLst/>
                <a:rect l="l" t="t" r="r" b="b"/>
                <a:pathLst>
                  <a:path w="212960" h="226529" extrusionOk="0">
                    <a:moveTo>
                      <a:pt x="146791" y="177381"/>
                    </a:moveTo>
                    <a:cubicBezTo>
                      <a:pt x="145094" y="175376"/>
                      <a:pt x="143149" y="172207"/>
                      <a:pt x="141233" y="169925"/>
                    </a:cubicBezTo>
                    <a:cubicBezTo>
                      <a:pt x="135824" y="163490"/>
                      <a:pt x="127037" y="155392"/>
                      <a:pt x="122582" y="148799"/>
                    </a:cubicBezTo>
                    <a:cubicBezTo>
                      <a:pt x="120461" y="145658"/>
                      <a:pt x="121205" y="145016"/>
                      <a:pt x="122856" y="141951"/>
                    </a:cubicBezTo>
                    <a:cubicBezTo>
                      <a:pt x="125210" y="137592"/>
                      <a:pt x="128517" y="133885"/>
                      <a:pt x="130768" y="129423"/>
                    </a:cubicBezTo>
                    <a:cubicBezTo>
                      <a:pt x="131749" y="128483"/>
                      <a:pt x="136786" y="131630"/>
                      <a:pt x="137968" y="132337"/>
                    </a:cubicBezTo>
                    <a:cubicBezTo>
                      <a:pt x="149163" y="139011"/>
                      <a:pt x="160266" y="147897"/>
                      <a:pt x="170768" y="155571"/>
                    </a:cubicBezTo>
                    <a:cubicBezTo>
                      <a:pt x="179317" y="161821"/>
                      <a:pt x="203053" y="177349"/>
                      <a:pt x="207904" y="186164"/>
                    </a:cubicBezTo>
                    <a:cubicBezTo>
                      <a:pt x="214016" y="197257"/>
                      <a:pt x="205304" y="213013"/>
                      <a:pt x="197667" y="219997"/>
                    </a:cubicBezTo>
                    <a:cubicBezTo>
                      <a:pt x="190801" y="226274"/>
                      <a:pt x="186350" y="220274"/>
                      <a:pt x="181048" y="215040"/>
                    </a:cubicBezTo>
                    <a:cubicBezTo>
                      <a:pt x="169206" y="203344"/>
                      <a:pt x="157764" y="190355"/>
                      <a:pt x="146791" y="177381"/>
                    </a:cubicBezTo>
                    <a:moveTo>
                      <a:pt x="101572" y="144864"/>
                    </a:moveTo>
                    <a:cubicBezTo>
                      <a:pt x="105577" y="137826"/>
                      <a:pt x="111786" y="131228"/>
                      <a:pt x="115661" y="124315"/>
                    </a:cubicBezTo>
                    <a:cubicBezTo>
                      <a:pt x="117675" y="120717"/>
                      <a:pt x="121293" y="108493"/>
                      <a:pt x="123019" y="106901"/>
                    </a:cubicBezTo>
                    <a:cubicBezTo>
                      <a:pt x="123935" y="106059"/>
                      <a:pt x="126424" y="108124"/>
                      <a:pt x="127237" y="108890"/>
                    </a:cubicBezTo>
                    <a:cubicBezTo>
                      <a:pt x="133363" y="114689"/>
                      <a:pt x="129065" y="126005"/>
                      <a:pt x="125726" y="132375"/>
                    </a:cubicBezTo>
                    <a:cubicBezTo>
                      <a:pt x="121768" y="139929"/>
                      <a:pt x="116558" y="148544"/>
                      <a:pt x="108381" y="149315"/>
                    </a:cubicBezTo>
                    <a:cubicBezTo>
                      <a:pt x="105432" y="149592"/>
                      <a:pt x="101684" y="148967"/>
                      <a:pt x="101572" y="144864"/>
                    </a:cubicBezTo>
                    <a:moveTo>
                      <a:pt x="38213" y="148196"/>
                    </a:moveTo>
                    <a:cubicBezTo>
                      <a:pt x="14133" y="132271"/>
                      <a:pt x="1668" y="107466"/>
                      <a:pt x="2854" y="74895"/>
                    </a:cubicBezTo>
                    <a:cubicBezTo>
                      <a:pt x="4938" y="17626"/>
                      <a:pt x="56771" y="-18282"/>
                      <a:pt x="97944" y="17588"/>
                    </a:cubicBezTo>
                    <a:cubicBezTo>
                      <a:pt x="131852" y="47127"/>
                      <a:pt x="132210" y="112260"/>
                      <a:pt x="97972" y="141864"/>
                    </a:cubicBezTo>
                    <a:cubicBezTo>
                      <a:pt x="80883" y="156636"/>
                      <a:pt x="56822" y="160500"/>
                      <a:pt x="38213" y="148196"/>
                    </a:cubicBezTo>
                    <a:moveTo>
                      <a:pt x="28022" y="145527"/>
                    </a:moveTo>
                    <a:cubicBezTo>
                      <a:pt x="41883" y="158120"/>
                      <a:pt x="62329" y="162414"/>
                      <a:pt x="79106" y="156620"/>
                    </a:cubicBezTo>
                    <a:cubicBezTo>
                      <a:pt x="84804" y="154652"/>
                      <a:pt x="88516" y="151984"/>
                      <a:pt x="93679" y="149435"/>
                    </a:cubicBezTo>
                    <a:cubicBezTo>
                      <a:pt x="99279" y="146679"/>
                      <a:pt x="99130" y="150272"/>
                      <a:pt x="103721" y="152141"/>
                    </a:cubicBezTo>
                    <a:cubicBezTo>
                      <a:pt x="106512" y="153283"/>
                      <a:pt x="108307" y="153413"/>
                      <a:pt x="111144" y="152555"/>
                    </a:cubicBezTo>
                    <a:cubicBezTo>
                      <a:pt x="115958" y="151109"/>
                      <a:pt x="117405" y="147516"/>
                      <a:pt x="122489" y="152397"/>
                    </a:cubicBezTo>
                    <a:cubicBezTo>
                      <a:pt x="129265" y="158908"/>
                      <a:pt x="135396" y="168876"/>
                      <a:pt x="141442" y="176153"/>
                    </a:cubicBezTo>
                    <a:cubicBezTo>
                      <a:pt x="151643" y="188420"/>
                      <a:pt x="162201" y="200099"/>
                      <a:pt x="173150" y="211464"/>
                    </a:cubicBezTo>
                    <a:cubicBezTo>
                      <a:pt x="176931" y="215388"/>
                      <a:pt x="180755" y="220274"/>
                      <a:pt x="185145" y="223758"/>
                    </a:cubicBezTo>
                    <a:cubicBezTo>
                      <a:pt x="195606" y="232068"/>
                      <a:pt x="203406" y="220573"/>
                      <a:pt x="208485" y="210844"/>
                    </a:cubicBezTo>
                    <a:cubicBezTo>
                      <a:pt x="218876" y="190958"/>
                      <a:pt x="209937" y="180202"/>
                      <a:pt x="195732" y="169272"/>
                    </a:cubicBezTo>
                    <a:cubicBezTo>
                      <a:pt x="176801" y="154718"/>
                      <a:pt x="156452" y="142821"/>
                      <a:pt x="137247" y="128554"/>
                    </a:cubicBezTo>
                    <a:cubicBezTo>
                      <a:pt x="136024" y="127646"/>
                      <a:pt x="134759" y="126956"/>
                      <a:pt x="133814" y="125603"/>
                    </a:cubicBezTo>
                    <a:cubicBezTo>
                      <a:pt x="131400" y="122157"/>
                      <a:pt x="133177" y="118782"/>
                      <a:pt x="133019" y="114814"/>
                    </a:cubicBezTo>
                    <a:cubicBezTo>
                      <a:pt x="132707" y="107010"/>
                      <a:pt x="127744" y="105466"/>
                      <a:pt x="124693" y="99792"/>
                    </a:cubicBezTo>
                    <a:cubicBezTo>
                      <a:pt x="124768" y="94178"/>
                      <a:pt x="125865" y="88710"/>
                      <a:pt x="126047" y="83101"/>
                    </a:cubicBezTo>
                    <a:cubicBezTo>
                      <a:pt x="126963" y="54709"/>
                      <a:pt x="114042" y="22148"/>
                      <a:pt x="91721" y="9246"/>
                    </a:cubicBezTo>
                    <a:cubicBezTo>
                      <a:pt x="16226" y="-34397"/>
                      <a:pt x="-34156" y="89058"/>
                      <a:pt x="28022" y="145527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8"/>
              <p:cNvSpPr/>
              <p:nvPr/>
            </p:nvSpPr>
            <p:spPr>
              <a:xfrm rot="-1084150" flipH="1">
                <a:off x="2105090" y="1759685"/>
                <a:ext cx="120740" cy="152308"/>
              </a:xfrm>
              <a:custGeom>
                <a:avLst/>
                <a:gdLst/>
                <a:ahLst/>
                <a:cxnLst/>
                <a:rect l="l" t="t" r="r" b="b"/>
                <a:pathLst>
                  <a:path w="120740" h="152308" extrusionOk="0">
                    <a:moveTo>
                      <a:pt x="24780" y="114495"/>
                    </a:moveTo>
                    <a:cubicBezTo>
                      <a:pt x="-3514" y="70298"/>
                      <a:pt x="28645" y="1714"/>
                      <a:pt x="75887" y="23992"/>
                    </a:cubicBezTo>
                    <a:cubicBezTo>
                      <a:pt x="110474" y="40308"/>
                      <a:pt x="115088" y="100788"/>
                      <a:pt x="85539" y="125789"/>
                    </a:cubicBezTo>
                    <a:cubicBezTo>
                      <a:pt x="67055" y="141436"/>
                      <a:pt x="38450" y="135843"/>
                      <a:pt x="24780" y="114495"/>
                    </a:cubicBezTo>
                    <a:moveTo>
                      <a:pt x="35463" y="145045"/>
                    </a:moveTo>
                    <a:cubicBezTo>
                      <a:pt x="54068" y="157349"/>
                      <a:pt x="78129" y="153485"/>
                      <a:pt x="95218" y="138713"/>
                    </a:cubicBezTo>
                    <a:cubicBezTo>
                      <a:pt x="129460" y="109109"/>
                      <a:pt x="129102" y="43976"/>
                      <a:pt x="95195" y="14437"/>
                    </a:cubicBezTo>
                    <a:cubicBezTo>
                      <a:pt x="54022" y="-21433"/>
                      <a:pt x="2188" y="14475"/>
                      <a:pt x="100" y="71743"/>
                    </a:cubicBezTo>
                    <a:cubicBezTo>
                      <a:pt x="-1086" y="104315"/>
                      <a:pt x="11379" y="129120"/>
                      <a:pt x="35463" y="1450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8"/>
              <p:cNvSpPr/>
              <p:nvPr/>
            </p:nvSpPr>
            <p:spPr>
              <a:xfrm rot="-1084150" flipH="1">
                <a:off x="2049371" y="1918053"/>
                <a:ext cx="88687" cy="93435"/>
              </a:xfrm>
              <a:custGeom>
                <a:avLst/>
                <a:gdLst/>
                <a:ahLst/>
                <a:cxnLst/>
                <a:rect l="l" t="t" r="r" b="b"/>
                <a:pathLst>
                  <a:path w="88687" h="93435" extrusionOk="0">
                    <a:moveTo>
                      <a:pt x="79085" y="70635"/>
                    </a:moveTo>
                    <a:lnTo>
                      <a:pt x="81443" y="65080"/>
                    </a:lnTo>
                    <a:lnTo>
                      <a:pt x="82941" y="65434"/>
                    </a:lnTo>
                    <a:cubicBezTo>
                      <a:pt x="82992" y="68711"/>
                      <a:pt x="82531" y="71727"/>
                      <a:pt x="79085" y="70635"/>
                    </a:cubicBezTo>
                    <a:moveTo>
                      <a:pt x="50196" y="35514"/>
                    </a:moveTo>
                    <a:cubicBezTo>
                      <a:pt x="49889" y="34813"/>
                      <a:pt x="49917" y="33965"/>
                      <a:pt x="50103" y="33226"/>
                    </a:cubicBezTo>
                    <a:cubicBezTo>
                      <a:pt x="50680" y="33232"/>
                      <a:pt x="51052" y="33161"/>
                      <a:pt x="51610" y="33460"/>
                    </a:cubicBezTo>
                    <a:cubicBezTo>
                      <a:pt x="54517" y="35009"/>
                      <a:pt x="59726" y="40661"/>
                      <a:pt x="63019" y="43091"/>
                    </a:cubicBezTo>
                    <a:cubicBezTo>
                      <a:pt x="67238" y="46199"/>
                      <a:pt x="77340" y="51064"/>
                      <a:pt x="79531" y="55602"/>
                    </a:cubicBezTo>
                    <a:cubicBezTo>
                      <a:pt x="80015" y="56602"/>
                      <a:pt x="80596" y="57906"/>
                      <a:pt x="80043" y="59048"/>
                    </a:cubicBezTo>
                    <a:cubicBezTo>
                      <a:pt x="79047" y="61107"/>
                      <a:pt x="76973" y="56814"/>
                      <a:pt x="76266" y="56048"/>
                    </a:cubicBezTo>
                    <a:cubicBezTo>
                      <a:pt x="72629" y="52124"/>
                      <a:pt x="65438" y="48080"/>
                      <a:pt x="60963" y="44607"/>
                    </a:cubicBezTo>
                    <a:cubicBezTo>
                      <a:pt x="59298" y="43313"/>
                      <a:pt x="50712" y="36683"/>
                      <a:pt x="50196" y="35514"/>
                    </a:cubicBezTo>
                    <a:moveTo>
                      <a:pt x="25549" y="48216"/>
                    </a:moveTo>
                    <a:cubicBezTo>
                      <a:pt x="36521" y="61189"/>
                      <a:pt x="47963" y="74184"/>
                      <a:pt x="59805" y="85880"/>
                    </a:cubicBezTo>
                    <a:cubicBezTo>
                      <a:pt x="65103" y="91114"/>
                      <a:pt x="69554" y="97109"/>
                      <a:pt x="76419" y="90831"/>
                    </a:cubicBezTo>
                    <a:cubicBezTo>
                      <a:pt x="84061" y="83847"/>
                      <a:pt x="92773" y="68091"/>
                      <a:pt x="86662" y="56999"/>
                    </a:cubicBezTo>
                    <a:cubicBezTo>
                      <a:pt x="81810" y="48189"/>
                      <a:pt x="58075" y="32661"/>
                      <a:pt x="49521" y="26411"/>
                    </a:cubicBezTo>
                    <a:cubicBezTo>
                      <a:pt x="39019" y="18737"/>
                      <a:pt x="27921" y="9845"/>
                      <a:pt x="16725" y="3171"/>
                    </a:cubicBezTo>
                    <a:cubicBezTo>
                      <a:pt x="15539" y="2470"/>
                      <a:pt x="10507" y="-682"/>
                      <a:pt x="9525" y="258"/>
                    </a:cubicBezTo>
                    <a:cubicBezTo>
                      <a:pt x="7274" y="4720"/>
                      <a:pt x="3962" y="8432"/>
                      <a:pt x="1614" y="12785"/>
                    </a:cubicBezTo>
                    <a:cubicBezTo>
                      <a:pt x="-42" y="15851"/>
                      <a:pt x="-786" y="16492"/>
                      <a:pt x="1339" y="19639"/>
                    </a:cubicBezTo>
                    <a:cubicBezTo>
                      <a:pt x="5790" y="26226"/>
                      <a:pt x="14577" y="34324"/>
                      <a:pt x="19991" y="40759"/>
                    </a:cubicBezTo>
                    <a:cubicBezTo>
                      <a:pt x="21907" y="43047"/>
                      <a:pt x="23851" y="46210"/>
                      <a:pt x="25549" y="4821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8"/>
              <p:cNvSpPr/>
              <p:nvPr/>
            </p:nvSpPr>
            <p:spPr>
              <a:xfrm rot="-1084150" flipH="1">
                <a:off x="2113754" y="1879914"/>
                <a:ext cx="28759" cy="42669"/>
              </a:xfrm>
              <a:custGeom>
                <a:avLst/>
                <a:gdLst/>
                <a:ahLst/>
                <a:cxnLst/>
                <a:rect l="l" t="t" r="r" b="b"/>
                <a:pathLst>
                  <a:path w="28759" h="42669" extrusionOk="0">
                    <a:moveTo>
                      <a:pt x="25" y="38241"/>
                    </a:moveTo>
                    <a:cubicBezTo>
                      <a:pt x="136" y="42344"/>
                      <a:pt x="3881" y="42969"/>
                      <a:pt x="6834" y="42692"/>
                    </a:cubicBezTo>
                    <a:cubicBezTo>
                      <a:pt x="15006" y="41920"/>
                      <a:pt x="20220" y="33306"/>
                      <a:pt x="24179" y="25751"/>
                    </a:cubicBezTo>
                    <a:cubicBezTo>
                      <a:pt x="27518" y="19382"/>
                      <a:pt x="31816" y="8066"/>
                      <a:pt x="25686" y="2267"/>
                    </a:cubicBezTo>
                    <a:cubicBezTo>
                      <a:pt x="24872" y="1501"/>
                      <a:pt x="22383" y="-565"/>
                      <a:pt x="21467" y="278"/>
                    </a:cubicBezTo>
                    <a:cubicBezTo>
                      <a:pt x="19741" y="1870"/>
                      <a:pt x="16127" y="14093"/>
                      <a:pt x="14113" y="17691"/>
                    </a:cubicBezTo>
                    <a:cubicBezTo>
                      <a:pt x="10239" y="24605"/>
                      <a:pt x="4029" y="31203"/>
                      <a:pt x="25" y="3824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8"/>
              <p:cNvSpPr/>
              <p:nvPr/>
            </p:nvSpPr>
            <p:spPr>
              <a:xfrm rot="9715850">
                <a:off x="2123611" y="1781910"/>
                <a:ext cx="85714" cy="108602"/>
              </a:xfrm>
              <a:custGeom>
                <a:avLst/>
                <a:gdLst/>
                <a:ahLst/>
                <a:cxnLst/>
                <a:rect l="l" t="t" r="r" b="b"/>
                <a:pathLst>
                  <a:path w="85714" h="108602" extrusionOk="0">
                    <a:moveTo>
                      <a:pt x="19003" y="14878"/>
                    </a:moveTo>
                    <a:cubicBezTo>
                      <a:pt x="1979" y="35912"/>
                      <a:pt x="247" y="69413"/>
                      <a:pt x="17587" y="91128"/>
                    </a:cubicBezTo>
                    <a:lnTo>
                      <a:pt x="17587" y="91128"/>
                    </a:lnTo>
                    <a:cubicBezTo>
                      <a:pt x="26884" y="102786"/>
                      <a:pt x="38074" y="109970"/>
                      <a:pt x="52259" y="107760"/>
                    </a:cubicBezTo>
                    <a:lnTo>
                      <a:pt x="52259" y="107760"/>
                    </a:lnTo>
                    <a:cubicBezTo>
                      <a:pt x="98282" y="100502"/>
                      <a:pt x="106163" y="18433"/>
                      <a:pt x="60932" y="1654"/>
                    </a:cubicBezTo>
                    <a:lnTo>
                      <a:pt x="60932" y="1654"/>
                    </a:lnTo>
                    <a:cubicBezTo>
                      <a:pt x="57146" y="236"/>
                      <a:pt x="53205" y="-445"/>
                      <a:pt x="49265" y="-445"/>
                    </a:cubicBezTo>
                    <a:lnTo>
                      <a:pt x="49265" y="-445"/>
                    </a:lnTo>
                    <a:cubicBezTo>
                      <a:pt x="37913" y="-445"/>
                      <a:pt x="26722" y="5117"/>
                      <a:pt x="19003" y="1487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8"/>
              <p:cNvSpPr/>
              <p:nvPr/>
            </p:nvSpPr>
            <p:spPr>
              <a:xfrm rot="-1084150" flipH="1">
                <a:off x="2123577" y="1781923"/>
                <a:ext cx="85691" cy="108606"/>
              </a:xfrm>
              <a:custGeom>
                <a:avLst/>
                <a:gdLst/>
                <a:ahLst/>
                <a:cxnLst/>
                <a:rect l="l" t="t" r="r" b="b"/>
                <a:pathLst>
                  <a:path w="85691" h="108606" extrusionOk="0">
                    <a:moveTo>
                      <a:pt x="13586" y="93364"/>
                    </a:moveTo>
                    <a:cubicBezTo>
                      <a:pt x="-3312" y="72336"/>
                      <a:pt x="-5140" y="38835"/>
                      <a:pt x="12190" y="17101"/>
                    </a:cubicBezTo>
                    <a:cubicBezTo>
                      <a:pt x="21479" y="5453"/>
                      <a:pt x="32744" y="-1737"/>
                      <a:pt x="46828" y="480"/>
                    </a:cubicBezTo>
                    <a:cubicBezTo>
                      <a:pt x="92889" y="7742"/>
                      <a:pt x="100787" y="89809"/>
                      <a:pt x="55596" y="106587"/>
                    </a:cubicBezTo>
                    <a:cubicBezTo>
                      <a:pt x="40828" y="112071"/>
                      <a:pt x="24153" y="106516"/>
                      <a:pt x="13586" y="93364"/>
                    </a:cubicBezTo>
                    <a:close/>
                  </a:path>
                </a:pathLst>
              </a:custGeom>
              <a:noFill/>
              <a:ln w="1572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7" name="Google Shape;337;p8"/>
            <p:cNvSpPr/>
            <p:nvPr/>
          </p:nvSpPr>
          <p:spPr>
            <a:xfrm rot="10800000" flipH="1">
              <a:off x="1946526" y="1978066"/>
              <a:ext cx="238324" cy="141114"/>
            </a:xfrm>
            <a:custGeom>
              <a:avLst/>
              <a:gdLst/>
              <a:ahLst/>
              <a:cxnLst/>
              <a:rect l="l" t="t" r="r" b="b"/>
              <a:pathLst>
                <a:path w="238324" h="141114" extrusionOk="0">
                  <a:moveTo>
                    <a:pt x="-2" y="141212"/>
                  </a:moveTo>
                  <a:lnTo>
                    <a:pt x="238323" y="141212"/>
                  </a:lnTo>
                  <a:cubicBezTo>
                    <a:pt x="228635" y="111646"/>
                    <a:pt x="200174" y="33083"/>
                    <a:pt x="152629" y="7784"/>
                  </a:cubicBezTo>
                  <a:cubicBezTo>
                    <a:pt x="67088" y="-37728"/>
                    <a:pt x="2836" y="133402"/>
                    <a:pt x="-2" y="141212"/>
                  </a:cubicBezTo>
                  <a:close/>
                </a:path>
              </a:pathLst>
            </a:custGeom>
            <a:solidFill>
              <a:srgbClr val="C8BCC0"/>
            </a:solidFill>
            <a:ln w="15725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8"/>
            <p:cNvSpPr/>
            <p:nvPr/>
          </p:nvSpPr>
          <p:spPr>
            <a:xfrm rot="10800000" flipH="1">
              <a:off x="1994869" y="1023875"/>
              <a:ext cx="216386" cy="143266"/>
            </a:xfrm>
            <a:custGeom>
              <a:avLst/>
              <a:gdLst/>
              <a:ahLst/>
              <a:cxnLst/>
              <a:rect l="l" t="t" r="r" b="b"/>
              <a:pathLst>
                <a:path w="216386" h="143266" extrusionOk="0">
                  <a:moveTo>
                    <a:pt x="216193" y="22981"/>
                  </a:moveTo>
                  <a:cubicBezTo>
                    <a:pt x="224337" y="61200"/>
                    <a:pt x="25422" y="170997"/>
                    <a:pt x="2436" y="136768"/>
                  </a:cubicBezTo>
                  <a:cubicBezTo>
                    <a:pt x="-8653" y="120262"/>
                    <a:pt x="20985" y="69950"/>
                    <a:pt x="48506" y="42917"/>
                  </a:cubicBezTo>
                  <a:cubicBezTo>
                    <a:pt x="112512" y="-19949"/>
                    <a:pt x="210881" y="-1943"/>
                    <a:pt x="216193" y="22981"/>
                  </a:cubicBezTo>
                  <a:close/>
                </a:path>
              </a:pathLst>
            </a:custGeom>
            <a:noFill/>
            <a:ln w="165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8"/>
            <p:cNvSpPr/>
            <p:nvPr/>
          </p:nvSpPr>
          <p:spPr>
            <a:xfrm>
              <a:off x="1730444" y="507815"/>
              <a:ext cx="714299" cy="910217"/>
            </a:xfrm>
            <a:custGeom>
              <a:avLst/>
              <a:gdLst/>
              <a:ahLst/>
              <a:cxnLst/>
              <a:rect l="l" t="t" r="r" b="b"/>
              <a:pathLst>
                <a:path w="714299" h="910217" extrusionOk="0">
                  <a:moveTo>
                    <a:pt x="551367" y="173570"/>
                  </a:moveTo>
                  <a:cubicBezTo>
                    <a:pt x="551367" y="173570"/>
                    <a:pt x="658552" y="314669"/>
                    <a:pt x="618039" y="506729"/>
                  </a:cubicBezTo>
                  <a:cubicBezTo>
                    <a:pt x="577380" y="698770"/>
                    <a:pt x="476028" y="845007"/>
                    <a:pt x="535605" y="899285"/>
                  </a:cubicBezTo>
                  <a:cubicBezTo>
                    <a:pt x="595189" y="953581"/>
                    <a:pt x="707100" y="783271"/>
                    <a:pt x="718445" y="698605"/>
                  </a:cubicBezTo>
                  <a:cubicBezTo>
                    <a:pt x="729797" y="613957"/>
                    <a:pt x="710248" y="150658"/>
                    <a:pt x="632862" y="119127"/>
                  </a:cubicBezTo>
                  <a:cubicBezTo>
                    <a:pt x="555469" y="87596"/>
                    <a:pt x="452854" y="77466"/>
                    <a:pt x="452854" y="77466"/>
                  </a:cubicBezTo>
                  <a:cubicBezTo>
                    <a:pt x="452854" y="77466"/>
                    <a:pt x="302177" y="-71589"/>
                    <a:pt x="168039" y="42601"/>
                  </a:cubicBezTo>
                  <a:cubicBezTo>
                    <a:pt x="34062" y="156810"/>
                    <a:pt x="-25515" y="544908"/>
                    <a:pt x="24919" y="666908"/>
                  </a:cubicBezTo>
                  <a:cubicBezTo>
                    <a:pt x="75360" y="788907"/>
                    <a:pt x="131474" y="868582"/>
                    <a:pt x="131474" y="868582"/>
                  </a:cubicBezTo>
                  <a:cubicBezTo>
                    <a:pt x="131474" y="868582"/>
                    <a:pt x="114288" y="388376"/>
                    <a:pt x="132890" y="305036"/>
                  </a:cubicBezTo>
                  <a:cubicBezTo>
                    <a:pt x="151492" y="221714"/>
                    <a:pt x="481546" y="195487"/>
                    <a:pt x="551367" y="173570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0" name="Google Shape;340;p8"/>
            <p:cNvGrpSpPr/>
            <p:nvPr/>
          </p:nvGrpSpPr>
          <p:grpSpPr>
            <a:xfrm>
              <a:off x="2229363" y="1383998"/>
              <a:ext cx="375676" cy="427149"/>
              <a:chOff x="2209552" y="1288662"/>
              <a:chExt cx="375676" cy="427149"/>
            </a:xfrm>
          </p:grpSpPr>
          <p:sp>
            <p:nvSpPr>
              <p:cNvPr id="341" name="Google Shape;341;p8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8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8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4" name="Google Shape;344;p8"/>
            <p:cNvGrpSpPr/>
            <p:nvPr/>
          </p:nvGrpSpPr>
          <p:grpSpPr>
            <a:xfrm rot="553793" flipH="1">
              <a:off x="1647622" y="1403949"/>
              <a:ext cx="286350" cy="427149"/>
              <a:chOff x="2209552" y="1288662"/>
              <a:chExt cx="375676" cy="427149"/>
            </a:xfrm>
          </p:grpSpPr>
          <p:sp>
            <p:nvSpPr>
              <p:cNvPr id="345" name="Google Shape;345;p8"/>
              <p:cNvSpPr/>
              <p:nvPr/>
            </p:nvSpPr>
            <p:spPr>
              <a:xfrm rot="10800000" flipH="1">
                <a:off x="2434719" y="1322815"/>
                <a:ext cx="150509" cy="193865"/>
              </a:xfrm>
              <a:custGeom>
                <a:avLst/>
                <a:gdLst/>
                <a:ahLst/>
                <a:cxnLst/>
                <a:rect l="l" t="t" r="r" b="b"/>
                <a:pathLst>
                  <a:path w="150509" h="193865" extrusionOk="0">
                    <a:moveTo>
                      <a:pt x="73142" y="51481"/>
                    </a:moveTo>
                    <a:cubicBezTo>
                      <a:pt x="86863" y="43426"/>
                      <a:pt x="100078" y="51465"/>
                      <a:pt x="106752" y="56997"/>
                    </a:cubicBezTo>
                    <a:cubicBezTo>
                      <a:pt x="131655" y="77650"/>
                      <a:pt x="149762" y="129837"/>
                      <a:pt x="137981" y="180855"/>
                    </a:cubicBezTo>
                    <a:lnTo>
                      <a:pt x="12830" y="75509"/>
                    </a:lnTo>
                    <a:cubicBezTo>
                      <a:pt x="18513" y="72971"/>
                      <a:pt x="24267" y="71280"/>
                      <a:pt x="30649" y="69416"/>
                    </a:cubicBezTo>
                    <a:cubicBezTo>
                      <a:pt x="42444" y="65960"/>
                      <a:pt x="55733" y="62063"/>
                      <a:pt x="73142" y="51481"/>
                    </a:cubicBezTo>
                    <a:moveTo>
                      <a:pt x="118636" y="54639"/>
                    </a:moveTo>
                    <a:cubicBezTo>
                      <a:pt x="116720" y="52639"/>
                      <a:pt x="114762" y="50807"/>
                      <a:pt x="112752" y="49138"/>
                    </a:cubicBezTo>
                    <a:cubicBezTo>
                      <a:pt x="100199" y="38741"/>
                      <a:pt x="86798" y="35953"/>
                      <a:pt x="74496" y="41024"/>
                    </a:cubicBezTo>
                    <a:cubicBezTo>
                      <a:pt x="73807" y="41089"/>
                      <a:pt x="73096" y="41328"/>
                      <a:pt x="72421" y="41752"/>
                    </a:cubicBezTo>
                    <a:cubicBezTo>
                      <a:pt x="72165" y="41915"/>
                      <a:pt x="71910" y="42078"/>
                      <a:pt x="71659" y="42236"/>
                    </a:cubicBezTo>
                    <a:cubicBezTo>
                      <a:pt x="61923" y="37470"/>
                      <a:pt x="59770" y="33345"/>
                      <a:pt x="56328" y="26774"/>
                    </a:cubicBezTo>
                    <a:cubicBezTo>
                      <a:pt x="54072" y="22469"/>
                      <a:pt x="51267" y="17105"/>
                      <a:pt x="45686" y="10485"/>
                    </a:cubicBezTo>
                    <a:lnTo>
                      <a:pt x="37970" y="1327"/>
                    </a:lnTo>
                    <a:cubicBezTo>
                      <a:pt x="36477" y="-515"/>
                      <a:pt x="33714" y="-330"/>
                      <a:pt x="31802" y="1583"/>
                    </a:cubicBezTo>
                    <a:cubicBezTo>
                      <a:pt x="31742" y="1648"/>
                      <a:pt x="31681" y="1713"/>
                      <a:pt x="31621" y="1778"/>
                    </a:cubicBezTo>
                    <a:cubicBezTo>
                      <a:pt x="29876" y="3702"/>
                      <a:pt x="29616" y="6567"/>
                      <a:pt x="31067" y="8284"/>
                    </a:cubicBezTo>
                    <a:lnTo>
                      <a:pt x="38784" y="17442"/>
                    </a:lnTo>
                    <a:cubicBezTo>
                      <a:pt x="43835" y="23437"/>
                      <a:pt x="46323" y="28187"/>
                      <a:pt x="48514" y="32377"/>
                    </a:cubicBezTo>
                    <a:cubicBezTo>
                      <a:pt x="51588" y="38258"/>
                      <a:pt x="54161" y="43171"/>
                      <a:pt x="61668" y="47986"/>
                    </a:cubicBezTo>
                    <a:cubicBezTo>
                      <a:pt x="49165" y="54552"/>
                      <a:pt x="38914" y="57557"/>
                      <a:pt x="29635" y="60280"/>
                    </a:cubicBezTo>
                    <a:cubicBezTo>
                      <a:pt x="20504" y="62954"/>
                      <a:pt x="11885" y="65481"/>
                      <a:pt x="2834" y="70824"/>
                    </a:cubicBezTo>
                    <a:cubicBezTo>
                      <a:pt x="1439" y="71645"/>
                      <a:pt x="420" y="73128"/>
                      <a:pt x="132" y="74748"/>
                    </a:cubicBezTo>
                    <a:cubicBezTo>
                      <a:pt x="-152" y="76362"/>
                      <a:pt x="327" y="77922"/>
                      <a:pt x="1425" y="78819"/>
                    </a:cubicBezTo>
                    <a:lnTo>
                      <a:pt x="137162" y="193072"/>
                    </a:lnTo>
                    <a:cubicBezTo>
                      <a:pt x="138260" y="193996"/>
                      <a:pt x="139804" y="194165"/>
                      <a:pt x="141264" y="193523"/>
                    </a:cubicBezTo>
                    <a:cubicBezTo>
                      <a:pt x="142725" y="192882"/>
                      <a:pt x="143892" y="191518"/>
                      <a:pt x="144357" y="189915"/>
                    </a:cubicBezTo>
                    <a:cubicBezTo>
                      <a:pt x="160009" y="136168"/>
                      <a:pt x="144064" y="81221"/>
                      <a:pt x="118636" y="54639"/>
                    </a:cubicBezTo>
                  </a:path>
                </a:pathLst>
              </a:custGeom>
              <a:solidFill>
                <a:srgbClr val="FFFFFF"/>
              </a:solidFill>
              <a:ln w="10550" cap="flat" cmpd="sng">
                <a:solidFill>
                  <a:srgbClr val="000000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8"/>
              <p:cNvSpPr/>
              <p:nvPr/>
            </p:nvSpPr>
            <p:spPr>
              <a:xfrm>
                <a:off x="2209552" y="1288662"/>
                <a:ext cx="125443" cy="427149"/>
              </a:xfrm>
              <a:custGeom>
                <a:avLst/>
                <a:gdLst/>
                <a:ahLst/>
                <a:cxnLst/>
                <a:rect l="l" t="t" r="r" b="b"/>
                <a:pathLst>
                  <a:path w="125443" h="427149" extrusionOk="0">
                    <a:moveTo>
                      <a:pt x="47484" y="143465"/>
                    </a:moveTo>
                    <a:cubicBezTo>
                      <a:pt x="29307" y="84164"/>
                      <a:pt x="2234" y="9659"/>
                      <a:pt x="1362" y="11007"/>
                    </a:cubicBezTo>
                    <a:cubicBezTo>
                      <a:pt x="490" y="12355"/>
                      <a:pt x="367" y="14928"/>
                      <a:pt x="1081" y="16722"/>
                    </a:cubicBezTo>
                    <a:cubicBezTo>
                      <a:pt x="23927" y="74430"/>
                      <a:pt x="105860" y="346891"/>
                      <a:pt x="118121" y="418031"/>
                    </a:cubicBezTo>
                    <a:cubicBezTo>
                      <a:pt x="118490" y="420178"/>
                      <a:pt x="119657" y="421420"/>
                      <a:pt x="120722" y="420776"/>
                    </a:cubicBezTo>
                    <a:cubicBezTo>
                      <a:pt x="121790" y="420127"/>
                      <a:pt x="122349" y="417849"/>
                      <a:pt x="121978" y="415695"/>
                    </a:cubicBezTo>
                    <a:cubicBezTo>
                      <a:pt x="114186" y="370493"/>
                      <a:pt x="78525" y="244738"/>
                      <a:pt x="47484" y="143465"/>
                    </a:cubicBezTo>
                  </a:path>
                </a:pathLst>
              </a:custGeom>
              <a:solidFill>
                <a:srgbClr val="1D1D1B"/>
              </a:solidFill>
              <a:ln w="1705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8"/>
              <p:cNvSpPr/>
              <p:nvPr/>
            </p:nvSpPr>
            <p:spPr>
              <a:xfrm rot="10800000" flipH="1">
                <a:off x="2332221" y="1481358"/>
                <a:ext cx="159602" cy="220680"/>
              </a:xfrm>
              <a:custGeom>
                <a:avLst/>
                <a:gdLst/>
                <a:ahLst/>
                <a:cxnLst/>
                <a:rect l="l" t="t" r="r" b="b"/>
                <a:pathLst>
                  <a:path w="159602" h="220680" extrusionOk="0">
                    <a:moveTo>
                      <a:pt x="29" y="39"/>
                    </a:moveTo>
                    <a:lnTo>
                      <a:pt x="159631" y="220720"/>
                    </a:lnTo>
                  </a:path>
                </a:pathLst>
              </a:custGeom>
              <a:solidFill>
                <a:srgbClr val="1D1D1B"/>
              </a:solidFill>
              <a:ln w="21175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48" name="Google Shape;348;p8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9"/>
          <p:cNvSpPr txBox="1"/>
          <p:nvPr/>
        </p:nvSpPr>
        <p:spPr>
          <a:xfrm>
            <a:off x="3508433" y="3635187"/>
            <a:ext cx="2158629" cy="470647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Quina seria la hipòtesi?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9"/>
          <p:cNvSpPr/>
          <p:nvPr/>
        </p:nvSpPr>
        <p:spPr>
          <a:xfrm>
            <a:off x="3434448" y="3635187"/>
            <a:ext cx="2298481" cy="467846"/>
          </a:xfrm>
          <a:custGeom>
            <a:avLst/>
            <a:gdLst/>
            <a:ahLst/>
            <a:cxnLst/>
            <a:rect l="l" t="t" r="r" b="b"/>
            <a:pathLst>
              <a:path w="2298481" h="467846" extrusionOk="0">
                <a:moveTo>
                  <a:pt x="17050" y="13416"/>
                </a:moveTo>
                <a:cubicBezTo>
                  <a:pt x="38684" y="-20066"/>
                  <a:pt x="2172509" y="12724"/>
                  <a:pt x="2280503" y="13416"/>
                </a:cubicBezTo>
                <a:cubicBezTo>
                  <a:pt x="2321919" y="60108"/>
                  <a:pt x="2285860" y="312520"/>
                  <a:pt x="2280503" y="461400"/>
                </a:cubicBezTo>
                <a:cubicBezTo>
                  <a:pt x="1966184" y="596221"/>
                  <a:pt x="924277" y="305155"/>
                  <a:pt x="36504" y="462974"/>
                </a:cubicBezTo>
                <a:cubicBezTo>
                  <a:pt x="19346" y="304258"/>
                  <a:pt x="-5153" y="183512"/>
                  <a:pt x="17050" y="1341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9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Observació: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L'alumnat pot observar que algunes plantes creixen millor en llocs assolellats, mentre que altres plantes creixen en llocs amb menys llum. Açò pot generar curiositat pel que fa a com la llum solar afecta el creixement de les plantes.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Arran l'observació es planteja la pregunta d'investigació: </a:t>
            </a:r>
            <a:endParaRPr>
              <a:highlight>
                <a:srgbClr val="CBBFC3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 b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Quin efecte té la quantitat de llum solar en el creixement de les plantes?</a:t>
            </a:r>
            <a:endParaRPr/>
          </a:p>
        </p:txBody>
      </p:sp>
      <p:sp>
        <p:nvSpPr>
          <p:cNvPr id="358" name="Google Shape;358;p9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9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0"/>
          <p:cNvSpPr txBox="1"/>
          <p:nvPr/>
        </p:nvSpPr>
        <p:spPr>
          <a:xfrm>
            <a:off x="2635623" y="2967316"/>
            <a:ext cx="3657599" cy="99060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 es pot comprovar aquesta hipòtesi?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Quins passos hem de fer? 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 n'arreplegarem les dades?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0"/>
          <p:cNvSpPr/>
          <p:nvPr/>
        </p:nvSpPr>
        <p:spPr>
          <a:xfrm>
            <a:off x="2604250" y="2967326"/>
            <a:ext cx="3661308" cy="1062153"/>
          </a:xfrm>
          <a:custGeom>
            <a:avLst/>
            <a:gdLst/>
            <a:ahLst/>
            <a:cxnLst/>
            <a:rect l="l" t="t" r="r" b="b"/>
            <a:pathLst>
              <a:path w="3688975" h="954744" extrusionOk="0">
                <a:moveTo>
                  <a:pt x="27365" y="27379"/>
                </a:moveTo>
                <a:cubicBezTo>
                  <a:pt x="76423" y="-29174"/>
                  <a:pt x="3500630" y="18333"/>
                  <a:pt x="3660122" y="27379"/>
                </a:cubicBezTo>
                <a:cubicBezTo>
                  <a:pt x="3753760" y="127164"/>
                  <a:pt x="3639234" y="638511"/>
                  <a:pt x="3660122" y="941591"/>
                </a:cubicBezTo>
                <a:cubicBezTo>
                  <a:pt x="2371558" y="1026162"/>
                  <a:pt x="775698" y="1004725"/>
                  <a:pt x="58588" y="944802"/>
                </a:cubicBezTo>
                <a:cubicBezTo>
                  <a:pt x="40196" y="630002"/>
                  <a:pt x="-15945" y="365552"/>
                  <a:pt x="27365" y="27379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0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Hipòtesi: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Les plantes que reben més llum solar creixeran més ràpidament i seran més altes que les que reben menys llum.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1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0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1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Experimentació: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S'ha de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dissenyar un experiment</a:t>
            </a: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(metodologia) per a comprovar-ne la hipòtesi.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 necessitaran aquests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recursos materials i espais: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 macetes idèntiques amb la mateixa quantitat de terra.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3 plantes del mateix tipus en la mateixa etapa de creixement.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Regla per a mesurar el creixement de les plantes.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Aigua.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Lloc amb accés a llum solar i un lloc amb ombra.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1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1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2"/>
          <p:cNvSpPr txBox="1"/>
          <p:nvPr/>
        </p:nvSpPr>
        <p:spPr>
          <a:xfrm>
            <a:off x="3083850" y="3436550"/>
            <a:ext cx="2774700" cy="63870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-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Què signifiquen aquestes dades?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2"/>
          <p:cNvSpPr/>
          <p:nvPr/>
        </p:nvSpPr>
        <p:spPr>
          <a:xfrm>
            <a:off x="3083850" y="3436550"/>
            <a:ext cx="2774577" cy="638605"/>
          </a:xfrm>
          <a:custGeom>
            <a:avLst/>
            <a:gdLst/>
            <a:ahLst/>
            <a:cxnLst/>
            <a:rect l="l" t="t" r="r" b="b"/>
            <a:pathLst>
              <a:path w="2774577" h="458603" extrusionOk="0">
                <a:moveTo>
                  <a:pt x="20582" y="13151"/>
                </a:moveTo>
                <a:cubicBezTo>
                  <a:pt x="42808" y="-23595"/>
                  <a:pt x="2632411" y="10029"/>
                  <a:pt x="2752875" y="13151"/>
                </a:cubicBezTo>
                <a:cubicBezTo>
                  <a:pt x="2793843" y="57657"/>
                  <a:pt x="2749209" y="306770"/>
                  <a:pt x="2752875" y="452285"/>
                </a:cubicBezTo>
                <a:cubicBezTo>
                  <a:pt x="1973990" y="587328"/>
                  <a:pt x="1122335" y="296017"/>
                  <a:pt x="44065" y="453827"/>
                </a:cubicBezTo>
                <a:cubicBezTo>
                  <a:pt x="28933" y="299170"/>
                  <a:pt x="-16529" y="177709"/>
                  <a:pt x="20582" y="131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Experimentació: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Durant dues setmanes, es mesura el creixement de les plantes cada dos dies. </a:t>
            </a:r>
            <a:r>
              <a:rPr lang="es-ES" sz="1400">
                <a:solidFill>
                  <a:schemeClr val="dk2"/>
                </a:solidFill>
                <a:highlight>
                  <a:srgbClr val="CBBFC3"/>
                </a:highlight>
                <a:latin typeface="Arial"/>
                <a:ea typeface="Arial"/>
                <a:cs typeface="Arial"/>
                <a:sym typeface="Arial"/>
              </a:rPr>
              <a:t>Les dades que s'han d'arreplegar poden ser:</a:t>
            </a:r>
            <a:endParaRPr>
              <a:highlight>
                <a:srgbClr val="CBBFC3"/>
              </a:highlight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Alçària de la planta.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Nombre de fulles noves.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0" indent="-196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es-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Color de les fulles (si s'hi observa cap canvi).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-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12"/>
          <p:cNvSpPr txBox="1"/>
          <p:nvPr/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2400" b="0" i="0" u="none" strike="noStrike" cap="none">
                <a:solidFill>
                  <a:srgbClr val="1D1D1B"/>
                </a:solidFill>
                <a:latin typeface="Arial"/>
                <a:ea typeface="Arial"/>
                <a:cs typeface="Arial"/>
                <a:sym typeface="Arial"/>
              </a:rPr>
              <a:t>Aplicar el mètode científic</a:t>
            </a:r>
            <a:endParaRPr sz="1400" b="0" i="0" u="none" strike="noStrike" cap="none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rgbClr val="8E8E8E"/>
                </a:solidFill>
                <a:latin typeface="Arial"/>
                <a:ea typeface="Arial"/>
                <a:cs typeface="Arial"/>
                <a:sym typeface="Arial"/>
              </a:rPr>
              <a:t>Salvant el meu territori </a:t>
            </a:r>
            <a:r>
              <a:rPr lang="es-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Investigació i mètode científic</a:t>
            </a:r>
            <a:endParaRPr sz="1200" b="0" i="0" u="none" strike="noStrike" cap="none">
              <a:solidFill>
                <a:srgbClr val="8D8D8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1253</Words>
  <Application>Microsoft Office PowerPoint</Application>
  <PresentationFormat>Presentación en pantalla (16:9)</PresentationFormat>
  <Paragraphs>173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Arial</vt:lpstr>
      <vt:lpstr>Bebas Neue</vt:lpstr>
      <vt:lpstr>Roboto</vt:lpstr>
      <vt:lpstr>Calibri</vt:lpstr>
      <vt:lpstr>Material</vt:lpstr>
      <vt:lpstr>Material</vt:lpstr>
      <vt:lpstr>1_Material</vt:lpstr>
      <vt:lpstr>Presentación de PowerPoint</vt:lpstr>
      <vt:lpstr>Objectius</vt:lpstr>
      <vt:lpstr>Investigació i Mètode científic</vt:lpstr>
      <vt:lpstr>Investigació i Mètode científic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  <cp:lastModifiedBy>Begoña Ivars Nicólás</cp:lastModifiedBy>
  <cp:revision>1</cp:revision>
  <dcterms:modified xsi:type="dcterms:W3CDTF">2025-09-22T10:29:52Z</dcterms:modified>
</cp:coreProperties>
</file>